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B4C6E7"/>
    <a:srgbClr val="019A99"/>
    <a:srgbClr val="CC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22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9677-3E2E-43C0-BE55-E173638E794B}" type="datetimeFigureOut">
              <a:rPr lang="id-ID" smtClean="0"/>
              <a:t>11/09/2022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5710-0FAA-4259-ADEC-600CDD6DBDC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7296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9677-3E2E-43C0-BE55-E173638E794B}" type="datetimeFigureOut">
              <a:rPr lang="id-ID" smtClean="0"/>
              <a:t>11/09/2022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5710-0FAA-4259-ADEC-600CDD6DBDC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0318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9677-3E2E-43C0-BE55-E173638E794B}" type="datetimeFigureOut">
              <a:rPr lang="id-ID" smtClean="0"/>
              <a:t>11/09/2022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5710-0FAA-4259-ADEC-600CDD6DBDC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7547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9677-3E2E-43C0-BE55-E173638E794B}" type="datetimeFigureOut">
              <a:rPr lang="id-ID" smtClean="0"/>
              <a:t>11/09/2022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5710-0FAA-4259-ADEC-600CDD6DBDC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2022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9677-3E2E-43C0-BE55-E173638E794B}" type="datetimeFigureOut">
              <a:rPr lang="id-ID" smtClean="0"/>
              <a:t>11/09/2022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5710-0FAA-4259-ADEC-600CDD6DBDC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4895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9677-3E2E-43C0-BE55-E173638E794B}" type="datetimeFigureOut">
              <a:rPr lang="id-ID" smtClean="0"/>
              <a:t>11/09/2022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5710-0FAA-4259-ADEC-600CDD6DBDC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4434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9677-3E2E-43C0-BE55-E173638E794B}" type="datetimeFigureOut">
              <a:rPr lang="id-ID" smtClean="0"/>
              <a:t>11/09/2022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5710-0FAA-4259-ADEC-600CDD6DBDC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603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9677-3E2E-43C0-BE55-E173638E794B}" type="datetimeFigureOut">
              <a:rPr lang="id-ID" smtClean="0"/>
              <a:t>11/09/2022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5710-0FAA-4259-ADEC-600CDD6DBDC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433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9677-3E2E-43C0-BE55-E173638E794B}" type="datetimeFigureOut">
              <a:rPr lang="id-ID" smtClean="0"/>
              <a:t>11/09/2022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5710-0FAA-4259-ADEC-600CDD6DBDC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2883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9677-3E2E-43C0-BE55-E173638E794B}" type="datetimeFigureOut">
              <a:rPr lang="id-ID" smtClean="0"/>
              <a:t>11/09/2022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5710-0FAA-4259-ADEC-600CDD6DBDC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67151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9677-3E2E-43C0-BE55-E173638E794B}" type="datetimeFigureOut">
              <a:rPr lang="id-ID" smtClean="0"/>
              <a:t>11/09/2022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5710-0FAA-4259-ADEC-600CDD6DBDC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340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09677-3E2E-43C0-BE55-E173638E794B}" type="datetimeFigureOut">
              <a:rPr lang="id-ID" smtClean="0"/>
              <a:t>11/09/2022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85710-0FAA-4259-ADEC-600CDD6DBDC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47845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getfit.my.id/renungan/2022/09/09/sebayangs-sekolah-pemimpin-masa-depan-om-pakpak-bharat-pusat-percontohan-produk-berbasis-katekin-5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hyperlink" Target="https://getfit.my.id/renungan/2022/09/09/sebayangs-sekolah-pemimpin-masa-depan-om-pakpak-bharat-pusat-percontohan-produk-berbasis-katekin-4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hyperlink" Target="https://getfit.my.id/renungan/2022/09/09/sebayang-s-sekolah-masa-depan-om-pakpak-bharat-pusat-percontohan-pengembangan-produk-berbasis-katekin-3/" TargetMode="External"/><Relationship Id="rId5" Type="http://schemas.openxmlformats.org/officeDocument/2006/relationships/hyperlink" Target="http://getfit.my.id-/" TargetMode="External"/><Relationship Id="rId10" Type="http://schemas.openxmlformats.org/officeDocument/2006/relationships/hyperlink" Target="https://getfit.my.id/renungan/2022/09/09/sebayangsekolah-pemimpin-masa-depan-pakpak-bharat-pusat-percontohan-produk-berbasis-katekin2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getfit.my.id/renungan/2022/09/09/sebayang-s-sekolah-pemimpin-masa-depan-om-pakpak-bharat-pusat-percontohan-produk-berbasis-katekin-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rgbClr val="019A99"/>
            </a:gs>
            <a:gs pos="82000">
              <a:srgbClr val="CC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A69F7-79D9-46F6-B39E-AD5C22CE9523}"/>
              </a:ext>
            </a:extLst>
          </p:cNvPr>
          <p:cNvSpPr/>
          <p:nvPr/>
        </p:nvSpPr>
        <p:spPr>
          <a:xfrm>
            <a:off x="0" y="8988312"/>
            <a:ext cx="6858000" cy="9176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0791B18-3125-48A5-BB6B-87D9CFB2E8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662" y="8958115"/>
            <a:ext cx="998945" cy="10687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1324455-E589-4D2B-9DE6-605FEA3765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46" y="9134536"/>
            <a:ext cx="2270134" cy="7159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C6BF0E9-88F3-4252-8311-3EF73557E5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917" y="8987865"/>
            <a:ext cx="1272102" cy="9404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B696483-ED79-4FEE-B84E-AC533A75F1A9}"/>
              </a:ext>
            </a:extLst>
          </p:cNvPr>
          <p:cNvSpPr txBox="1"/>
          <p:nvPr/>
        </p:nvSpPr>
        <p:spPr>
          <a:xfrm>
            <a:off x="1945265" y="7021900"/>
            <a:ext cx="31707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5 M ( </a:t>
            </a:r>
            <a:r>
              <a:rPr lang="en-MY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Membaca</a:t>
            </a:r>
            <a:r>
              <a:rPr lang="en-MY" sz="2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, </a:t>
            </a:r>
            <a:r>
              <a:rPr lang="en-MY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Melakukan</a:t>
            </a:r>
            <a:r>
              <a:rPr lang="en-MY" sz="2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,</a:t>
            </a:r>
          </a:p>
          <a:p>
            <a:pPr algn="ctr"/>
            <a:r>
              <a:rPr lang="en-MY" sz="2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</a:t>
            </a:r>
            <a:r>
              <a:rPr lang="en-MY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Mengajar</a:t>
            </a:r>
            <a:r>
              <a:rPr lang="en-MY" sz="2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, </a:t>
            </a:r>
            <a:r>
              <a:rPr lang="en-MY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Menulis</a:t>
            </a:r>
            <a:r>
              <a:rPr lang="en-MY" sz="2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, </a:t>
            </a:r>
            <a:r>
              <a:rPr lang="en-MY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dan</a:t>
            </a:r>
            <a:r>
              <a:rPr lang="en-MY" sz="2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</a:t>
            </a:r>
            <a:r>
              <a:rPr lang="en-MY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Mensyukuri</a:t>
            </a:r>
            <a:r>
              <a:rPr lang="en-MY" sz="2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) </a:t>
            </a:r>
          </a:p>
          <a:p>
            <a:pPr algn="ctr"/>
            <a:r>
              <a:rPr lang="en-MY" sz="2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</a:t>
            </a:r>
            <a:endParaRPr lang="id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E346A6DE-02AF-4A0A-9C4A-67CE30CCF747}"/>
              </a:ext>
            </a:extLst>
          </p:cNvPr>
          <p:cNvSpPr/>
          <p:nvPr/>
        </p:nvSpPr>
        <p:spPr>
          <a:xfrm>
            <a:off x="918508" y="205261"/>
            <a:ext cx="5400961" cy="69249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  <a:t>PAKPAK BHARAT POTENSI PERCONTOHAN PENGEMBANGAN PRODUK BERBASIS KATEKIN</a:t>
            </a:r>
          </a:p>
          <a:p>
            <a:pPr algn="ctr"/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endParaRPr lang="en-US" sz="32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endParaRPr lang="en-US" sz="3200" b="1" i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endParaRPr lang="en-US" sz="2800" b="1" i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endParaRPr lang="en-US" sz="3200" b="1" i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endParaRPr lang="en-US" sz="32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endParaRPr lang="en-US" sz="3200" b="1" i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endParaRPr lang="en-US" sz="32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endParaRPr lang="en-US" sz="3200" b="1" i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endParaRPr lang="en-US" sz="32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en-US" sz="32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  <a:t>DARWIN </a:t>
            </a:r>
            <a:r>
              <a:rPr lang="en-US" sz="32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  <a:t>SEBAYANG. 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="" xmlns:a16="http://schemas.microsoft.com/office/drawing/2014/main" id="{F48C5F17-744A-4D15-BCC3-CA21B71AB798}"/>
              </a:ext>
            </a:extLst>
          </p:cNvPr>
          <p:cNvGrpSpPr/>
          <p:nvPr/>
        </p:nvGrpSpPr>
        <p:grpSpPr>
          <a:xfrm>
            <a:off x="245804" y="217716"/>
            <a:ext cx="496715" cy="9554873"/>
            <a:chOff x="245804" y="217716"/>
            <a:chExt cx="496715" cy="9554873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9CA6D17E-A43B-4B9A-AF74-D016F4B392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18440" y="445080"/>
              <a:ext cx="948522" cy="493794"/>
            </a:xfrm>
            <a:prstGeom prst="rect">
              <a:avLst/>
            </a:prstGeom>
          </p:spPr>
        </p:pic>
        <p:grpSp>
          <p:nvGrpSpPr>
            <p:cNvPr id="48" name="Group 47">
              <a:extLst>
                <a:ext uri="{FF2B5EF4-FFF2-40B4-BE49-F238E27FC236}">
                  <a16:creationId xmlns="" xmlns:a16="http://schemas.microsoft.com/office/drawing/2014/main" id="{BF45613B-3A29-40E2-80B2-8A781F5C524A}"/>
                </a:ext>
              </a:extLst>
            </p:cNvPr>
            <p:cNvGrpSpPr/>
            <p:nvPr/>
          </p:nvGrpSpPr>
          <p:grpSpPr>
            <a:xfrm>
              <a:off x="343559" y="917688"/>
              <a:ext cx="295495" cy="2933228"/>
              <a:chOff x="343559" y="917688"/>
              <a:chExt cx="295495" cy="2933228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="" xmlns:a16="http://schemas.microsoft.com/office/drawing/2014/main" id="{E1197BF6-87C7-490C-ADC8-31B795821E6F}"/>
                  </a:ext>
                </a:extLst>
              </p:cNvPr>
              <p:cNvGrpSpPr/>
              <p:nvPr/>
            </p:nvGrpSpPr>
            <p:grpSpPr>
              <a:xfrm>
                <a:off x="343559" y="917688"/>
                <a:ext cx="295495" cy="1584504"/>
                <a:chOff x="344953" y="917688"/>
                <a:chExt cx="295495" cy="1584504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="" xmlns:a16="http://schemas.microsoft.com/office/drawing/2014/main" id="{73AEFEFA-9BD2-4482-A798-68A92B9FA5C5}"/>
                    </a:ext>
                  </a:extLst>
                </p:cNvPr>
                <p:cNvGrpSpPr/>
                <p:nvPr/>
              </p:nvGrpSpPr>
              <p:grpSpPr>
                <a:xfrm rot="5400000">
                  <a:off x="152004" y="1110637"/>
                  <a:ext cx="681393" cy="295495"/>
                  <a:chOff x="2167523" y="4368404"/>
                  <a:chExt cx="999315" cy="433366"/>
                </a:xfrm>
              </p:grpSpPr>
              <p:sp>
                <p:nvSpPr>
                  <p:cNvPr id="17" name="Diamond 16">
                    <a:extLst>
                      <a:ext uri="{FF2B5EF4-FFF2-40B4-BE49-F238E27FC236}">
                        <a16:creationId xmlns="" xmlns:a16="http://schemas.microsoft.com/office/drawing/2014/main" id="{69A8A154-087D-4942-9CB2-77486666EC4C}"/>
                      </a:ext>
                    </a:extLst>
                  </p:cNvPr>
                  <p:cNvSpPr/>
                  <p:nvPr/>
                </p:nvSpPr>
                <p:spPr>
                  <a:xfrm>
                    <a:off x="2500628" y="4368404"/>
                    <a:ext cx="666210" cy="216683"/>
                  </a:xfrm>
                  <a:prstGeom prst="diamond">
                    <a:avLst/>
                  </a:prstGeom>
                  <a:solidFill>
                    <a:schemeClr val="bg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  <p:sp>
                <p:nvSpPr>
                  <p:cNvPr id="18" name="Diamond 17">
                    <a:extLst>
                      <a:ext uri="{FF2B5EF4-FFF2-40B4-BE49-F238E27FC236}">
                        <a16:creationId xmlns="" xmlns:a16="http://schemas.microsoft.com/office/drawing/2014/main" id="{E711D645-8C8C-47FD-AD1D-4ACCA643F4CE}"/>
                      </a:ext>
                    </a:extLst>
                  </p:cNvPr>
                  <p:cNvSpPr/>
                  <p:nvPr/>
                </p:nvSpPr>
                <p:spPr>
                  <a:xfrm>
                    <a:off x="2500628" y="4585087"/>
                    <a:ext cx="666210" cy="216683"/>
                  </a:xfrm>
                  <a:prstGeom prst="diamond">
                    <a:avLst/>
                  </a:prstGeom>
                  <a:solidFill>
                    <a:schemeClr val="bg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  <p:sp>
                <p:nvSpPr>
                  <p:cNvPr id="19" name="Diamond 18">
                    <a:extLst>
                      <a:ext uri="{FF2B5EF4-FFF2-40B4-BE49-F238E27FC236}">
                        <a16:creationId xmlns="" xmlns:a16="http://schemas.microsoft.com/office/drawing/2014/main" id="{D638F08C-E9C7-4125-BCBB-7D337D8E4F7B}"/>
                      </a:ext>
                    </a:extLst>
                  </p:cNvPr>
                  <p:cNvSpPr/>
                  <p:nvPr/>
                </p:nvSpPr>
                <p:spPr>
                  <a:xfrm>
                    <a:off x="2167523" y="4476745"/>
                    <a:ext cx="666210" cy="216683"/>
                  </a:xfrm>
                  <a:prstGeom prst="diamond">
                    <a:avLst/>
                  </a:prstGeom>
                  <a:solidFill>
                    <a:srgbClr val="FF0000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</p:grpSp>
            <p:grpSp>
              <p:nvGrpSpPr>
                <p:cNvPr id="21" name="Group 20">
                  <a:extLst>
                    <a:ext uri="{FF2B5EF4-FFF2-40B4-BE49-F238E27FC236}">
                      <a16:creationId xmlns="" xmlns:a16="http://schemas.microsoft.com/office/drawing/2014/main" id="{F2D23FBD-539D-4AD0-B0DD-55CCF8186956}"/>
                    </a:ext>
                  </a:extLst>
                </p:cNvPr>
                <p:cNvGrpSpPr/>
                <p:nvPr/>
              </p:nvGrpSpPr>
              <p:grpSpPr>
                <a:xfrm rot="5400000">
                  <a:off x="152004" y="1574172"/>
                  <a:ext cx="681393" cy="295495"/>
                  <a:chOff x="2167523" y="4368404"/>
                  <a:chExt cx="999315" cy="433366"/>
                </a:xfrm>
              </p:grpSpPr>
              <p:sp>
                <p:nvSpPr>
                  <p:cNvPr id="22" name="Diamond 21">
                    <a:extLst>
                      <a:ext uri="{FF2B5EF4-FFF2-40B4-BE49-F238E27FC236}">
                        <a16:creationId xmlns="" xmlns:a16="http://schemas.microsoft.com/office/drawing/2014/main" id="{F3A1A614-72B6-40A9-A439-EBD6D282D3F7}"/>
                      </a:ext>
                    </a:extLst>
                  </p:cNvPr>
                  <p:cNvSpPr/>
                  <p:nvPr/>
                </p:nvSpPr>
                <p:spPr>
                  <a:xfrm>
                    <a:off x="2500628" y="4368404"/>
                    <a:ext cx="666210" cy="216683"/>
                  </a:xfrm>
                  <a:prstGeom prst="diamond">
                    <a:avLst/>
                  </a:prstGeom>
                  <a:solidFill>
                    <a:schemeClr val="bg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  <p:sp>
                <p:nvSpPr>
                  <p:cNvPr id="23" name="Diamond 22">
                    <a:extLst>
                      <a:ext uri="{FF2B5EF4-FFF2-40B4-BE49-F238E27FC236}">
                        <a16:creationId xmlns="" xmlns:a16="http://schemas.microsoft.com/office/drawing/2014/main" id="{5CBE8527-4578-44E8-B61E-5AD4DC225A73}"/>
                      </a:ext>
                    </a:extLst>
                  </p:cNvPr>
                  <p:cNvSpPr/>
                  <p:nvPr/>
                </p:nvSpPr>
                <p:spPr>
                  <a:xfrm>
                    <a:off x="2500628" y="4585087"/>
                    <a:ext cx="666210" cy="216683"/>
                  </a:xfrm>
                  <a:prstGeom prst="diamond">
                    <a:avLst/>
                  </a:prstGeom>
                  <a:solidFill>
                    <a:schemeClr val="bg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  <p:sp>
                <p:nvSpPr>
                  <p:cNvPr id="24" name="Diamond 23">
                    <a:extLst>
                      <a:ext uri="{FF2B5EF4-FFF2-40B4-BE49-F238E27FC236}">
                        <a16:creationId xmlns="" xmlns:a16="http://schemas.microsoft.com/office/drawing/2014/main" id="{2CCED05C-DC05-4238-A6AB-CDC197C948F4}"/>
                      </a:ext>
                    </a:extLst>
                  </p:cNvPr>
                  <p:cNvSpPr/>
                  <p:nvPr/>
                </p:nvSpPr>
                <p:spPr>
                  <a:xfrm>
                    <a:off x="2167523" y="4476745"/>
                    <a:ext cx="666210" cy="216683"/>
                  </a:xfrm>
                  <a:prstGeom prst="diamond">
                    <a:avLst/>
                  </a:prstGeom>
                  <a:solidFill>
                    <a:srgbClr val="FF0000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</p:grpSp>
            <p:grpSp>
              <p:nvGrpSpPr>
                <p:cNvPr id="26" name="Group 25">
                  <a:extLst>
                    <a:ext uri="{FF2B5EF4-FFF2-40B4-BE49-F238E27FC236}">
                      <a16:creationId xmlns="" xmlns:a16="http://schemas.microsoft.com/office/drawing/2014/main" id="{66339509-3136-484A-91B1-27F7250C4431}"/>
                    </a:ext>
                  </a:extLst>
                </p:cNvPr>
                <p:cNvGrpSpPr/>
                <p:nvPr/>
              </p:nvGrpSpPr>
              <p:grpSpPr>
                <a:xfrm rot="5400000">
                  <a:off x="152004" y="2013748"/>
                  <a:ext cx="681393" cy="295495"/>
                  <a:chOff x="2167523" y="4368404"/>
                  <a:chExt cx="999315" cy="433366"/>
                </a:xfrm>
              </p:grpSpPr>
              <p:sp>
                <p:nvSpPr>
                  <p:cNvPr id="27" name="Diamond 26">
                    <a:extLst>
                      <a:ext uri="{FF2B5EF4-FFF2-40B4-BE49-F238E27FC236}">
                        <a16:creationId xmlns="" xmlns:a16="http://schemas.microsoft.com/office/drawing/2014/main" id="{498D23BF-A614-40AD-9A71-92B4A609BF9E}"/>
                      </a:ext>
                    </a:extLst>
                  </p:cNvPr>
                  <p:cNvSpPr/>
                  <p:nvPr/>
                </p:nvSpPr>
                <p:spPr>
                  <a:xfrm>
                    <a:off x="2500628" y="4368404"/>
                    <a:ext cx="666210" cy="216683"/>
                  </a:xfrm>
                  <a:prstGeom prst="diamond">
                    <a:avLst/>
                  </a:prstGeom>
                  <a:solidFill>
                    <a:schemeClr val="bg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  <p:sp>
                <p:nvSpPr>
                  <p:cNvPr id="28" name="Diamond 27">
                    <a:extLst>
                      <a:ext uri="{FF2B5EF4-FFF2-40B4-BE49-F238E27FC236}">
                        <a16:creationId xmlns="" xmlns:a16="http://schemas.microsoft.com/office/drawing/2014/main" id="{EBE5D733-34D8-447C-9904-6C8C67E13F2F}"/>
                      </a:ext>
                    </a:extLst>
                  </p:cNvPr>
                  <p:cNvSpPr/>
                  <p:nvPr/>
                </p:nvSpPr>
                <p:spPr>
                  <a:xfrm>
                    <a:off x="2500628" y="4585087"/>
                    <a:ext cx="666210" cy="216683"/>
                  </a:xfrm>
                  <a:prstGeom prst="diamond">
                    <a:avLst/>
                  </a:prstGeom>
                  <a:solidFill>
                    <a:schemeClr val="bg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  <p:sp>
                <p:nvSpPr>
                  <p:cNvPr id="29" name="Diamond 28">
                    <a:extLst>
                      <a:ext uri="{FF2B5EF4-FFF2-40B4-BE49-F238E27FC236}">
                        <a16:creationId xmlns="" xmlns:a16="http://schemas.microsoft.com/office/drawing/2014/main" id="{88284025-B59D-429D-BA1B-5B4DE5205C15}"/>
                      </a:ext>
                    </a:extLst>
                  </p:cNvPr>
                  <p:cNvSpPr/>
                  <p:nvPr/>
                </p:nvSpPr>
                <p:spPr>
                  <a:xfrm>
                    <a:off x="2167523" y="4476745"/>
                    <a:ext cx="666210" cy="216683"/>
                  </a:xfrm>
                  <a:prstGeom prst="diamond">
                    <a:avLst/>
                  </a:prstGeom>
                  <a:solidFill>
                    <a:srgbClr val="FF0000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</p:grpSp>
          </p:grpSp>
          <p:grpSp>
            <p:nvGrpSpPr>
              <p:cNvPr id="35" name="Group 34">
                <a:extLst>
                  <a:ext uri="{FF2B5EF4-FFF2-40B4-BE49-F238E27FC236}">
                    <a16:creationId xmlns="" xmlns:a16="http://schemas.microsoft.com/office/drawing/2014/main" id="{16D599C0-DC0A-4319-B46D-328478A96B2D}"/>
                  </a:ext>
                </a:extLst>
              </p:cNvPr>
              <p:cNvGrpSpPr/>
              <p:nvPr/>
            </p:nvGrpSpPr>
            <p:grpSpPr>
              <a:xfrm>
                <a:off x="343559" y="2266412"/>
                <a:ext cx="295495" cy="1584504"/>
                <a:chOff x="344953" y="917688"/>
                <a:chExt cx="295495" cy="1584504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="" xmlns:a16="http://schemas.microsoft.com/office/drawing/2014/main" id="{26BA523D-084A-4C1D-8CE7-217523084632}"/>
                    </a:ext>
                  </a:extLst>
                </p:cNvPr>
                <p:cNvGrpSpPr/>
                <p:nvPr/>
              </p:nvGrpSpPr>
              <p:grpSpPr>
                <a:xfrm rot="5400000">
                  <a:off x="152004" y="1110637"/>
                  <a:ext cx="681393" cy="295495"/>
                  <a:chOff x="2167523" y="4368404"/>
                  <a:chExt cx="999315" cy="433366"/>
                </a:xfrm>
              </p:grpSpPr>
              <p:sp>
                <p:nvSpPr>
                  <p:cNvPr id="45" name="Diamond 44">
                    <a:extLst>
                      <a:ext uri="{FF2B5EF4-FFF2-40B4-BE49-F238E27FC236}">
                        <a16:creationId xmlns="" xmlns:a16="http://schemas.microsoft.com/office/drawing/2014/main" id="{EF3719F3-6AEE-4BAD-BF0D-2931DAC954B7}"/>
                      </a:ext>
                    </a:extLst>
                  </p:cNvPr>
                  <p:cNvSpPr/>
                  <p:nvPr/>
                </p:nvSpPr>
                <p:spPr>
                  <a:xfrm>
                    <a:off x="2500628" y="4368404"/>
                    <a:ext cx="666210" cy="216683"/>
                  </a:xfrm>
                  <a:prstGeom prst="diamond">
                    <a:avLst/>
                  </a:prstGeom>
                  <a:solidFill>
                    <a:schemeClr val="bg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  <p:sp>
                <p:nvSpPr>
                  <p:cNvPr id="46" name="Diamond 45">
                    <a:extLst>
                      <a:ext uri="{FF2B5EF4-FFF2-40B4-BE49-F238E27FC236}">
                        <a16:creationId xmlns="" xmlns:a16="http://schemas.microsoft.com/office/drawing/2014/main" id="{BCE489FB-3790-4FCF-A254-BB185B5A6A5C}"/>
                      </a:ext>
                    </a:extLst>
                  </p:cNvPr>
                  <p:cNvSpPr/>
                  <p:nvPr/>
                </p:nvSpPr>
                <p:spPr>
                  <a:xfrm>
                    <a:off x="2500628" y="4585087"/>
                    <a:ext cx="666210" cy="216683"/>
                  </a:xfrm>
                  <a:prstGeom prst="diamond">
                    <a:avLst/>
                  </a:prstGeom>
                  <a:solidFill>
                    <a:schemeClr val="bg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  <p:sp>
                <p:nvSpPr>
                  <p:cNvPr id="47" name="Diamond 46">
                    <a:extLst>
                      <a:ext uri="{FF2B5EF4-FFF2-40B4-BE49-F238E27FC236}">
                        <a16:creationId xmlns="" xmlns:a16="http://schemas.microsoft.com/office/drawing/2014/main" id="{0DAB44FE-BAD9-403C-9352-78C1CF8553AB}"/>
                      </a:ext>
                    </a:extLst>
                  </p:cNvPr>
                  <p:cNvSpPr/>
                  <p:nvPr/>
                </p:nvSpPr>
                <p:spPr>
                  <a:xfrm>
                    <a:off x="2167523" y="4476745"/>
                    <a:ext cx="666210" cy="216683"/>
                  </a:xfrm>
                  <a:prstGeom prst="diamond">
                    <a:avLst/>
                  </a:prstGeom>
                  <a:solidFill>
                    <a:srgbClr val="FF0000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</p:grpSp>
            <p:grpSp>
              <p:nvGrpSpPr>
                <p:cNvPr id="37" name="Group 36">
                  <a:extLst>
                    <a:ext uri="{FF2B5EF4-FFF2-40B4-BE49-F238E27FC236}">
                      <a16:creationId xmlns="" xmlns:a16="http://schemas.microsoft.com/office/drawing/2014/main" id="{0690B05F-7B79-4278-B490-3513DFED9ED4}"/>
                    </a:ext>
                  </a:extLst>
                </p:cNvPr>
                <p:cNvGrpSpPr/>
                <p:nvPr/>
              </p:nvGrpSpPr>
              <p:grpSpPr>
                <a:xfrm rot="5400000">
                  <a:off x="152004" y="1574172"/>
                  <a:ext cx="681393" cy="295495"/>
                  <a:chOff x="2167523" y="4368404"/>
                  <a:chExt cx="999315" cy="433366"/>
                </a:xfrm>
              </p:grpSpPr>
              <p:sp>
                <p:nvSpPr>
                  <p:cNvPr id="42" name="Diamond 41">
                    <a:extLst>
                      <a:ext uri="{FF2B5EF4-FFF2-40B4-BE49-F238E27FC236}">
                        <a16:creationId xmlns="" xmlns:a16="http://schemas.microsoft.com/office/drawing/2014/main" id="{D280C507-81D4-482A-8CC1-2F710F8FAE53}"/>
                      </a:ext>
                    </a:extLst>
                  </p:cNvPr>
                  <p:cNvSpPr/>
                  <p:nvPr/>
                </p:nvSpPr>
                <p:spPr>
                  <a:xfrm>
                    <a:off x="2500628" y="4368404"/>
                    <a:ext cx="666210" cy="216683"/>
                  </a:xfrm>
                  <a:prstGeom prst="diamond">
                    <a:avLst/>
                  </a:prstGeom>
                  <a:solidFill>
                    <a:schemeClr val="bg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  <p:sp>
                <p:nvSpPr>
                  <p:cNvPr id="43" name="Diamond 42">
                    <a:extLst>
                      <a:ext uri="{FF2B5EF4-FFF2-40B4-BE49-F238E27FC236}">
                        <a16:creationId xmlns="" xmlns:a16="http://schemas.microsoft.com/office/drawing/2014/main" id="{B7590B7F-3FCC-4034-8180-ED50D922A826}"/>
                      </a:ext>
                    </a:extLst>
                  </p:cNvPr>
                  <p:cNvSpPr/>
                  <p:nvPr/>
                </p:nvSpPr>
                <p:spPr>
                  <a:xfrm>
                    <a:off x="2500628" y="4585087"/>
                    <a:ext cx="666210" cy="216683"/>
                  </a:xfrm>
                  <a:prstGeom prst="diamond">
                    <a:avLst/>
                  </a:prstGeom>
                  <a:solidFill>
                    <a:schemeClr val="bg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  <p:sp>
                <p:nvSpPr>
                  <p:cNvPr id="44" name="Diamond 43">
                    <a:extLst>
                      <a:ext uri="{FF2B5EF4-FFF2-40B4-BE49-F238E27FC236}">
                        <a16:creationId xmlns="" xmlns:a16="http://schemas.microsoft.com/office/drawing/2014/main" id="{EAE53BB6-CCDA-4CE5-8937-FEF953669188}"/>
                      </a:ext>
                    </a:extLst>
                  </p:cNvPr>
                  <p:cNvSpPr/>
                  <p:nvPr/>
                </p:nvSpPr>
                <p:spPr>
                  <a:xfrm>
                    <a:off x="2167523" y="4476745"/>
                    <a:ext cx="666210" cy="216683"/>
                  </a:xfrm>
                  <a:prstGeom prst="diamond">
                    <a:avLst/>
                  </a:prstGeom>
                  <a:solidFill>
                    <a:srgbClr val="FF0000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</p:grpSp>
            <p:grpSp>
              <p:nvGrpSpPr>
                <p:cNvPr id="38" name="Group 37">
                  <a:extLst>
                    <a:ext uri="{FF2B5EF4-FFF2-40B4-BE49-F238E27FC236}">
                      <a16:creationId xmlns="" xmlns:a16="http://schemas.microsoft.com/office/drawing/2014/main" id="{7ABC0F7E-477A-4FA4-953D-6940660F5B32}"/>
                    </a:ext>
                  </a:extLst>
                </p:cNvPr>
                <p:cNvGrpSpPr/>
                <p:nvPr/>
              </p:nvGrpSpPr>
              <p:grpSpPr>
                <a:xfrm rot="5400000">
                  <a:off x="152004" y="2013748"/>
                  <a:ext cx="681393" cy="295495"/>
                  <a:chOff x="2167523" y="4368404"/>
                  <a:chExt cx="999315" cy="433366"/>
                </a:xfrm>
              </p:grpSpPr>
              <p:sp>
                <p:nvSpPr>
                  <p:cNvPr id="39" name="Diamond 38">
                    <a:extLst>
                      <a:ext uri="{FF2B5EF4-FFF2-40B4-BE49-F238E27FC236}">
                        <a16:creationId xmlns="" xmlns:a16="http://schemas.microsoft.com/office/drawing/2014/main" id="{89D8F63E-9B47-403A-A3C1-C7FBC3BAFC98}"/>
                      </a:ext>
                    </a:extLst>
                  </p:cNvPr>
                  <p:cNvSpPr/>
                  <p:nvPr/>
                </p:nvSpPr>
                <p:spPr>
                  <a:xfrm>
                    <a:off x="2500628" y="4368404"/>
                    <a:ext cx="666210" cy="216683"/>
                  </a:xfrm>
                  <a:prstGeom prst="diamond">
                    <a:avLst/>
                  </a:prstGeom>
                  <a:solidFill>
                    <a:schemeClr val="bg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  <p:sp>
                <p:nvSpPr>
                  <p:cNvPr id="40" name="Diamond 39">
                    <a:extLst>
                      <a:ext uri="{FF2B5EF4-FFF2-40B4-BE49-F238E27FC236}">
                        <a16:creationId xmlns="" xmlns:a16="http://schemas.microsoft.com/office/drawing/2014/main" id="{EAC12FDA-67FF-41A7-A850-094F1263D718}"/>
                      </a:ext>
                    </a:extLst>
                  </p:cNvPr>
                  <p:cNvSpPr/>
                  <p:nvPr/>
                </p:nvSpPr>
                <p:spPr>
                  <a:xfrm>
                    <a:off x="2500628" y="4585087"/>
                    <a:ext cx="666210" cy="216683"/>
                  </a:xfrm>
                  <a:prstGeom prst="diamond">
                    <a:avLst/>
                  </a:prstGeom>
                  <a:solidFill>
                    <a:schemeClr val="bg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  <p:sp>
                <p:nvSpPr>
                  <p:cNvPr id="41" name="Diamond 40">
                    <a:extLst>
                      <a:ext uri="{FF2B5EF4-FFF2-40B4-BE49-F238E27FC236}">
                        <a16:creationId xmlns="" xmlns:a16="http://schemas.microsoft.com/office/drawing/2014/main" id="{80AA95D8-202D-4969-A0FE-9E0F7CC31FCF}"/>
                      </a:ext>
                    </a:extLst>
                  </p:cNvPr>
                  <p:cNvSpPr/>
                  <p:nvPr/>
                </p:nvSpPr>
                <p:spPr>
                  <a:xfrm>
                    <a:off x="2167523" y="4476745"/>
                    <a:ext cx="666210" cy="216683"/>
                  </a:xfrm>
                  <a:prstGeom prst="diamond">
                    <a:avLst/>
                  </a:prstGeom>
                  <a:solidFill>
                    <a:srgbClr val="FF0000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</p:grpSp>
          </p:grpSp>
        </p:grpSp>
        <p:grpSp>
          <p:nvGrpSpPr>
            <p:cNvPr id="49" name="Group 48">
              <a:extLst>
                <a:ext uri="{FF2B5EF4-FFF2-40B4-BE49-F238E27FC236}">
                  <a16:creationId xmlns="" xmlns:a16="http://schemas.microsoft.com/office/drawing/2014/main" id="{AE824F1A-835F-4BD3-9C6D-41AF8B2ACD51}"/>
                </a:ext>
              </a:extLst>
            </p:cNvPr>
            <p:cNvGrpSpPr/>
            <p:nvPr/>
          </p:nvGrpSpPr>
          <p:grpSpPr>
            <a:xfrm>
              <a:off x="348839" y="3651697"/>
              <a:ext cx="295495" cy="2933228"/>
              <a:chOff x="343559" y="917688"/>
              <a:chExt cx="295495" cy="2933228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="" xmlns:a16="http://schemas.microsoft.com/office/drawing/2014/main" id="{4D6C58B5-359F-47B3-A36B-BE1D01F681DA}"/>
                  </a:ext>
                </a:extLst>
              </p:cNvPr>
              <p:cNvGrpSpPr/>
              <p:nvPr/>
            </p:nvGrpSpPr>
            <p:grpSpPr>
              <a:xfrm>
                <a:off x="343559" y="917688"/>
                <a:ext cx="295495" cy="1584504"/>
                <a:chOff x="344953" y="917688"/>
                <a:chExt cx="295495" cy="1584504"/>
              </a:xfrm>
            </p:grpSpPr>
            <p:grpSp>
              <p:nvGrpSpPr>
                <p:cNvPr id="64" name="Group 63">
                  <a:extLst>
                    <a:ext uri="{FF2B5EF4-FFF2-40B4-BE49-F238E27FC236}">
                      <a16:creationId xmlns="" xmlns:a16="http://schemas.microsoft.com/office/drawing/2014/main" id="{CF5A97BD-0489-4F31-B8EE-E5DEE3138A1B}"/>
                    </a:ext>
                  </a:extLst>
                </p:cNvPr>
                <p:cNvGrpSpPr/>
                <p:nvPr/>
              </p:nvGrpSpPr>
              <p:grpSpPr>
                <a:xfrm rot="5400000">
                  <a:off x="152004" y="1110637"/>
                  <a:ext cx="681393" cy="295495"/>
                  <a:chOff x="2167523" y="4368404"/>
                  <a:chExt cx="999315" cy="433366"/>
                </a:xfrm>
              </p:grpSpPr>
              <p:sp>
                <p:nvSpPr>
                  <p:cNvPr id="73" name="Diamond 72">
                    <a:extLst>
                      <a:ext uri="{FF2B5EF4-FFF2-40B4-BE49-F238E27FC236}">
                        <a16:creationId xmlns="" xmlns:a16="http://schemas.microsoft.com/office/drawing/2014/main" id="{28DAD320-9DE9-447F-A59A-5E27D9C319D8}"/>
                      </a:ext>
                    </a:extLst>
                  </p:cNvPr>
                  <p:cNvSpPr/>
                  <p:nvPr/>
                </p:nvSpPr>
                <p:spPr>
                  <a:xfrm>
                    <a:off x="2500628" y="4368404"/>
                    <a:ext cx="666210" cy="216683"/>
                  </a:xfrm>
                  <a:prstGeom prst="diamond">
                    <a:avLst/>
                  </a:prstGeom>
                  <a:solidFill>
                    <a:schemeClr val="bg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  <p:sp>
                <p:nvSpPr>
                  <p:cNvPr id="74" name="Diamond 73">
                    <a:extLst>
                      <a:ext uri="{FF2B5EF4-FFF2-40B4-BE49-F238E27FC236}">
                        <a16:creationId xmlns="" xmlns:a16="http://schemas.microsoft.com/office/drawing/2014/main" id="{D6D992E6-9000-4DC6-9BCE-812C0EFC188D}"/>
                      </a:ext>
                    </a:extLst>
                  </p:cNvPr>
                  <p:cNvSpPr/>
                  <p:nvPr/>
                </p:nvSpPr>
                <p:spPr>
                  <a:xfrm>
                    <a:off x="2500628" y="4585087"/>
                    <a:ext cx="666210" cy="216683"/>
                  </a:xfrm>
                  <a:prstGeom prst="diamond">
                    <a:avLst/>
                  </a:prstGeom>
                  <a:solidFill>
                    <a:schemeClr val="bg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  <p:sp>
                <p:nvSpPr>
                  <p:cNvPr id="75" name="Diamond 74">
                    <a:extLst>
                      <a:ext uri="{FF2B5EF4-FFF2-40B4-BE49-F238E27FC236}">
                        <a16:creationId xmlns="" xmlns:a16="http://schemas.microsoft.com/office/drawing/2014/main" id="{1D2873BA-B042-4CBD-950F-27FF947A60D3}"/>
                      </a:ext>
                    </a:extLst>
                  </p:cNvPr>
                  <p:cNvSpPr/>
                  <p:nvPr/>
                </p:nvSpPr>
                <p:spPr>
                  <a:xfrm>
                    <a:off x="2167523" y="4476745"/>
                    <a:ext cx="666210" cy="216683"/>
                  </a:xfrm>
                  <a:prstGeom prst="diamond">
                    <a:avLst/>
                  </a:prstGeom>
                  <a:solidFill>
                    <a:srgbClr val="FF0000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</p:grpSp>
            <p:grpSp>
              <p:nvGrpSpPr>
                <p:cNvPr id="65" name="Group 64">
                  <a:extLst>
                    <a:ext uri="{FF2B5EF4-FFF2-40B4-BE49-F238E27FC236}">
                      <a16:creationId xmlns="" xmlns:a16="http://schemas.microsoft.com/office/drawing/2014/main" id="{90B05002-9837-4748-AE1B-7958EABA9DB0}"/>
                    </a:ext>
                  </a:extLst>
                </p:cNvPr>
                <p:cNvGrpSpPr/>
                <p:nvPr/>
              </p:nvGrpSpPr>
              <p:grpSpPr>
                <a:xfrm rot="5400000">
                  <a:off x="152004" y="1574172"/>
                  <a:ext cx="681393" cy="295495"/>
                  <a:chOff x="2167523" y="4368404"/>
                  <a:chExt cx="999315" cy="433366"/>
                </a:xfrm>
              </p:grpSpPr>
              <p:sp>
                <p:nvSpPr>
                  <p:cNvPr id="70" name="Diamond 69">
                    <a:extLst>
                      <a:ext uri="{FF2B5EF4-FFF2-40B4-BE49-F238E27FC236}">
                        <a16:creationId xmlns="" xmlns:a16="http://schemas.microsoft.com/office/drawing/2014/main" id="{58BD4740-123B-441F-81DF-C5B5E3B53876}"/>
                      </a:ext>
                    </a:extLst>
                  </p:cNvPr>
                  <p:cNvSpPr/>
                  <p:nvPr/>
                </p:nvSpPr>
                <p:spPr>
                  <a:xfrm>
                    <a:off x="2500628" y="4368404"/>
                    <a:ext cx="666210" cy="216683"/>
                  </a:xfrm>
                  <a:prstGeom prst="diamond">
                    <a:avLst/>
                  </a:prstGeom>
                  <a:solidFill>
                    <a:schemeClr val="bg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  <p:sp>
                <p:nvSpPr>
                  <p:cNvPr id="71" name="Diamond 70">
                    <a:extLst>
                      <a:ext uri="{FF2B5EF4-FFF2-40B4-BE49-F238E27FC236}">
                        <a16:creationId xmlns="" xmlns:a16="http://schemas.microsoft.com/office/drawing/2014/main" id="{6340AD04-A51F-43E5-BA64-6CD63015360E}"/>
                      </a:ext>
                    </a:extLst>
                  </p:cNvPr>
                  <p:cNvSpPr/>
                  <p:nvPr/>
                </p:nvSpPr>
                <p:spPr>
                  <a:xfrm>
                    <a:off x="2500628" y="4585087"/>
                    <a:ext cx="666210" cy="216683"/>
                  </a:xfrm>
                  <a:prstGeom prst="diamond">
                    <a:avLst/>
                  </a:prstGeom>
                  <a:solidFill>
                    <a:schemeClr val="bg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  <p:sp>
                <p:nvSpPr>
                  <p:cNvPr id="72" name="Diamond 71">
                    <a:extLst>
                      <a:ext uri="{FF2B5EF4-FFF2-40B4-BE49-F238E27FC236}">
                        <a16:creationId xmlns="" xmlns:a16="http://schemas.microsoft.com/office/drawing/2014/main" id="{92973986-F942-4C32-9253-B93BBD95FD87}"/>
                      </a:ext>
                    </a:extLst>
                  </p:cNvPr>
                  <p:cNvSpPr/>
                  <p:nvPr/>
                </p:nvSpPr>
                <p:spPr>
                  <a:xfrm>
                    <a:off x="2167523" y="4476745"/>
                    <a:ext cx="666210" cy="216683"/>
                  </a:xfrm>
                  <a:prstGeom prst="diamond">
                    <a:avLst/>
                  </a:prstGeom>
                  <a:solidFill>
                    <a:srgbClr val="FF0000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</p:grpSp>
            <p:grpSp>
              <p:nvGrpSpPr>
                <p:cNvPr id="66" name="Group 65">
                  <a:extLst>
                    <a:ext uri="{FF2B5EF4-FFF2-40B4-BE49-F238E27FC236}">
                      <a16:creationId xmlns="" xmlns:a16="http://schemas.microsoft.com/office/drawing/2014/main" id="{1E6B4B57-BF60-41BD-BF4B-C12F7355C1C0}"/>
                    </a:ext>
                  </a:extLst>
                </p:cNvPr>
                <p:cNvGrpSpPr/>
                <p:nvPr/>
              </p:nvGrpSpPr>
              <p:grpSpPr>
                <a:xfrm rot="5400000">
                  <a:off x="152004" y="2013748"/>
                  <a:ext cx="681393" cy="295495"/>
                  <a:chOff x="2167523" y="4368404"/>
                  <a:chExt cx="999315" cy="433366"/>
                </a:xfrm>
              </p:grpSpPr>
              <p:sp>
                <p:nvSpPr>
                  <p:cNvPr id="67" name="Diamond 66">
                    <a:extLst>
                      <a:ext uri="{FF2B5EF4-FFF2-40B4-BE49-F238E27FC236}">
                        <a16:creationId xmlns="" xmlns:a16="http://schemas.microsoft.com/office/drawing/2014/main" id="{F765BE41-8463-465A-AE3A-9DC7E62BC25A}"/>
                      </a:ext>
                    </a:extLst>
                  </p:cNvPr>
                  <p:cNvSpPr/>
                  <p:nvPr/>
                </p:nvSpPr>
                <p:spPr>
                  <a:xfrm>
                    <a:off x="2500628" y="4368404"/>
                    <a:ext cx="666210" cy="216683"/>
                  </a:xfrm>
                  <a:prstGeom prst="diamond">
                    <a:avLst/>
                  </a:prstGeom>
                  <a:solidFill>
                    <a:schemeClr val="bg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  <p:sp>
                <p:nvSpPr>
                  <p:cNvPr id="68" name="Diamond 67">
                    <a:extLst>
                      <a:ext uri="{FF2B5EF4-FFF2-40B4-BE49-F238E27FC236}">
                        <a16:creationId xmlns="" xmlns:a16="http://schemas.microsoft.com/office/drawing/2014/main" id="{C27D4F44-2484-445D-9BA6-DF124DB0E54D}"/>
                      </a:ext>
                    </a:extLst>
                  </p:cNvPr>
                  <p:cNvSpPr/>
                  <p:nvPr/>
                </p:nvSpPr>
                <p:spPr>
                  <a:xfrm>
                    <a:off x="2500628" y="4585087"/>
                    <a:ext cx="666210" cy="216683"/>
                  </a:xfrm>
                  <a:prstGeom prst="diamond">
                    <a:avLst/>
                  </a:prstGeom>
                  <a:solidFill>
                    <a:schemeClr val="bg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  <p:sp>
                <p:nvSpPr>
                  <p:cNvPr id="69" name="Diamond 68">
                    <a:extLst>
                      <a:ext uri="{FF2B5EF4-FFF2-40B4-BE49-F238E27FC236}">
                        <a16:creationId xmlns="" xmlns:a16="http://schemas.microsoft.com/office/drawing/2014/main" id="{BF54F2A4-F853-4767-901A-AF2C80C1291C}"/>
                      </a:ext>
                    </a:extLst>
                  </p:cNvPr>
                  <p:cNvSpPr/>
                  <p:nvPr/>
                </p:nvSpPr>
                <p:spPr>
                  <a:xfrm>
                    <a:off x="2167523" y="4476745"/>
                    <a:ext cx="666210" cy="216683"/>
                  </a:xfrm>
                  <a:prstGeom prst="diamond">
                    <a:avLst/>
                  </a:prstGeom>
                  <a:solidFill>
                    <a:srgbClr val="FF0000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="" xmlns:a16="http://schemas.microsoft.com/office/drawing/2014/main" id="{D835FC89-40DE-4662-A1AA-449AB36D580F}"/>
                  </a:ext>
                </a:extLst>
              </p:cNvPr>
              <p:cNvGrpSpPr/>
              <p:nvPr/>
            </p:nvGrpSpPr>
            <p:grpSpPr>
              <a:xfrm>
                <a:off x="343559" y="2266412"/>
                <a:ext cx="295495" cy="1584504"/>
                <a:chOff x="344953" y="917688"/>
                <a:chExt cx="295495" cy="1584504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="" xmlns:a16="http://schemas.microsoft.com/office/drawing/2014/main" id="{B5C3C578-76E9-43CA-B5F5-DA83825FA0B1}"/>
                    </a:ext>
                  </a:extLst>
                </p:cNvPr>
                <p:cNvGrpSpPr/>
                <p:nvPr/>
              </p:nvGrpSpPr>
              <p:grpSpPr>
                <a:xfrm rot="5400000">
                  <a:off x="152004" y="1110637"/>
                  <a:ext cx="681393" cy="295495"/>
                  <a:chOff x="2167523" y="4368404"/>
                  <a:chExt cx="999315" cy="433366"/>
                </a:xfrm>
              </p:grpSpPr>
              <p:sp>
                <p:nvSpPr>
                  <p:cNvPr id="61" name="Diamond 60">
                    <a:extLst>
                      <a:ext uri="{FF2B5EF4-FFF2-40B4-BE49-F238E27FC236}">
                        <a16:creationId xmlns="" xmlns:a16="http://schemas.microsoft.com/office/drawing/2014/main" id="{17DD0B8F-C0CA-4A86-88FB-38A63A1F0563}"/>
                      </a:ext>
                    </a:extLst>
                  </p:cNvPr>
                  <p:cNvSpPr/>
                  <p:nvPr/>
                </p:nvSpPr>
                <p:spPr>
                  <a:xfrm>
                    <a:off x="2500628" y="4368404"/>
                    <a:ext cx="666210" cy="216683"/>
                  </a:xfrm>
                  <a:prstGeom prst="diamond">
                    <a:avLst/>
                  </a:prstGeom>
                  <a:solidFill>
                    <a:schemeClr val="bg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  <p:sp>
                <p:nvSpPr>
                  <p:cNvPr id="62" name="Diamond 61">
                    <a:extLst>
                      <a:ext uri="{FF2B5EF4-FFF2-40B4-BE49-F238E27FC236}">
                        <a16:creationId xmlns="" xmlns:a16="http://schemas.microsoft.com/office/drawing/2014/main" id="{9534AAE9-3966-4B11-8683-C854086942AA}"/>
                      </a:ext>
                    </a:extLst>
                  </p:cNvPr>
                  <p:cNvSpPr/>
                  <p:nvPr/>
                </p:nvSpPr>
                <p:spPr>
                  <a:xfrm>
                    <a:off x="2500628" y="4585087"/>
                    <a:ext cx="666210" cy="216683"/>
                  </a:xfrm>
                  <a:prstGeom prst="diamond">
                    <a:avLst/>
                  </a:prstGeom>
                  <a:solidFill>
                    <a:schemeClr val="bg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  <p:sp>
                <p:nvSpPr>
                  <p:cNvPr id="63" name="Diamond 62">
                    <a:extLst>
                      <a:ext uri="{FF2B5EF4-FFF2-40B4-BE49-F238E27FC236}">
                        <a16:creationId xmlns="" xmlns:a16="http://schemas.microsoft.com/office/drawing/2014/main" id="{17350182-3AAF-42E6-B34E-A75CCE1F4501}"/>
                      </a:ext>
                    </a:extLst>
                  </p:cNvPr>
                  <p:cNvSpPr/>
                  <p:nvPr/>
                </p:nvSpPr>
                <p:spPr>
                  <a:xfrm>
                    <a:off x="2167523" y="4476745"/>
                    <a:ext cx="666210" cy="216683"/>
                  </a:xfrm>
                  <a:prstGeom prst="diamond">
                    <a:avLst/>
                  </a:prstGeom>
                  <a:solidFill>
                    <a:srgbClr val="FF0000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</p:grpSp>
            <p:grpSp>
              <p:nvGrpSpPr>
                <p:cNvPr id="53" name="Group 52">
                  <a:extLst>
                    <a:ext uri="{FF2B5EF4-FFF2-40B4-BE49-F238E27FC236}">
                      <a16:creationId xmlns="" xmlns:a16="http://schemas.microsoft.com/office/drawing/2014/main" id="{B336C91F-A421-49CD-ABEC-A445A03B7883}"/>
                    </a:ext>
                  </a:extLst>
                </p:cNvPr>
                <p:cNvGrpSpPr/>
                <p:nvPr/>
              </p:nvGrpSpPr>
              <p:grpSpPr>
                <a:xfrm rot="5400000">
                  <a:off x="152004" y="1574172"/>
                  <a:ext cx="681393" cy="295495"/>
                  <a:chOff x="2167523" y="4368404"/>
                  <a:chExt cx="999315" cy="433366"/>
                </a:xfrm>
              </p:grpSpPr>
              <p:sp>
                <p:nvSpPr>
                  <p:cNvPr id="58" name="Diamond 57">
                    <a:extLst>
                      <a:ext uri="{FF2B5EF4-FFF2-40B4-BE49-F238E27FC236}">
                        <a16:creationId xmlns="" xmlns:a16="http://schemas.microsoft.com/office/drawing/2014/main" id="{08CDF9F9-782A-4306-AE1E-425872866CF9}"/>
                      </a:ext>
                    </a:extLst>
                  </p:cNvPr>
                  <p:cNvSpPr/>
                  <p:nvPr/>
                </p:nvSpPr>
                <p:spPr>
                  <a:xfrm>
                    <a:off x="2500628" y="4368404"/>
                    <a:ext cx="666210" cy="216683"/>
                  </a:xfrm>
                  <a:prstGeom prst="diamond">
                    <a:avLst/>
                  </a:prstGeom>
                  <a:solidFill>
                    <a:schemeClr val="bg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  <p:sp>
                <p:nvSpPr>
                  <p:cNvPr id="59" name="Diamond 58">
                    <a:extLst>
                      <a:ext uri="{FF2B5EF4-FFF2-40B4-BE49-F238E27FC236}">
                        <a16:creationId xmlns="" xmlns:a16="http://schemas.microsoft.com/office/drawing/2014/main" id="{3BD7E5BE-195A-417F-AA9A-F06859B3BACE}"/>
                      </a:ext>
                    </a:extLst>
                  </p:cNvPr>
                  <p:cNvSpPr/>
                  <p:nvPr/>
                </p:nvSpPr>
                <p:spPr>
                  <a:xfrm>
                    <a:off x="2500628" y="4585087"/>
                    <a:ext cx="666210" cy="216683"/>
                  </a:xfrm>
                  <a:prstGeom prst="diamond">
                    <a:avLst/>
                  </a:prstGeom>
                  <a:solidFill>
                    <a:schemeClr val="bg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  <p:sp>
                <p:nvSpPr>
                  <p:cNvPr id="60" name="Diamond 59">
                    <a:extLst>
                      <a:ext uri="{FF2B5EF4-FFF2-40B4-BE49-F238E27FC236}">
                        <a16:creationId xmlns="" xmlns:a16="http://schemas.microsoft.com/office/drawing/2014/main" id="{56C5F929-78D0-422D-BD30-DD2A63DEE0A4}"/>
                      </a:ext>
                    </a:extLst>
                  </p:cNvPr>
                  <p:cNvSpPr/>
                  <p:nvPr/>
                </p:nvSpPr>
                <p:spPr>
                  <a:xfrm>
                    <a:off x="2167523" y="4476745"/>
                    <a:ext cx="666210" cy="216683"/>
                  </a:xfrm>
                  <a:prstGeom prst="diamond">
                    <a:avLst/>
                  </a:prstGeom>
                  <a:solidFill>
                    <a:srgbClr val="FF0000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</p:grpSp>
            <p:grpSp>
              <p:nvGrpSpPr>
                <p:cNvPr id="54" name="Group 53">
                  <a:extLst>
                    <a:ext uri="{FF2B5EF4-FFF2-40B4-BE49-F238E27FC236}">
                      <a16:creationId xmlns="" xmlns:a16="http://schemas.microsoft.com/office/drawing/2014/main" id="{0316DC85-EADB-4263-A5F9-A329E3E3DBE9}"/>
                    </a:ext>
                  </a:extLst>
                </p:cNvPr>
                <p:cNvGrpSpPr/>
                <p:nvPr/>
              </p:nvGrpSpPr>
              <p:grpSpPr>
                <a:xfrm rot="5400000">
                  <a:off x="152004" y="2013748"/>
                  <a:ext cx="681393" cy="295495"/>
                  <a:chOff x="2167523" y="4368404"/>
                  <a:chExt cx="999315" cy="433366"/>
                </a:xfrm>
              </p:grpSpPr>
              <p:sp>
                <p:nvSpPr>
                  <p:cNvPr id="55" name="Diamond 54">
                    <a:extLst>
                      <a:ext uri="{FF2B5EF4-FFF2-40B4-BE49-F238E27FC236}">
                        <a16:creationId xmlns="" xmlns:a16="http://schemas.microsoft.com/office/drawing/2014/main" id="{4747CBBC-9043-4EAC-996E-5E6C7F17D205}"/>
                      </a:ext>
                    </a:extLst>
                  </p:cNvPr>
                  <p:cNvSpPr/>
                  <p:nvPr/>
                </p:nvSpPr>
                <p:spPr>
                  <a:xfrm>
                    <a:off x="2500628" y="4368404"/>
                    <a:ext cx="666210" cy="216683"/>
                  </a:xfrm>
                  <a:prstGeom prst="diamond">
                    <a:avLst/>
                  </a:prstGeom>
                  <a:solidFill>
                    <a:schemeClr val="bg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  <p:sp>
                <p:nvSpPr>
                  <p:cNvPr id="56" name="Diamond 55">
                    <a:extLst>
                      <a:ext uri="{FF2B5EF4-FFF2-40B4-BE49-F238E27FC236}">
                        <a16:creationId xmlns="" xmlns:a16="http://schemas.microsoft.com/office/drawing/2014/main" id="{75EFAB9A-1400-47F6-9C1E-4EEC32135820}"/>
                      </a:ext>
                    </a:extLst>
                  </p:cNvPr>
                  <p:cNvSpPr/>
                  <p:nvPr/>
                </p:nvSpPr>
                <p:spPr>
                  <a:xfrm>
                    <a:off x="2500628" y="4585087"/>
                    <a:ext cx="666210" cy="216683"/>
                  </a:xfrm>
                  <a:prstGeom prst="diamond">
                    <a:avLst/>
                  </a:prstGeom>
                  <a:solidFill>
                    <a:schemeClr val="bg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  <p:sp>
                <p:nvSpPr>
                  <p:cNvPr id="57" name="Diamond 56">
                    <a:extLst>
                      <a:ext uri="{FF2B5EF4-FFF2-40B4-BE49-F238E27FC236}">
                        <a16:creationId xmlns="" xmlns:a16="http://schemas.microsoft.com/office/drawing/2014/main" id="{3AD768F5-3969-44A3-8647-7DB14F2920CD}"/>
                      </a:ext>
                    </a:extLst>
                  </p:cNvPr>
                  <p:cNvSpPr/>
                  <p:nvPr/>
                </p:nvSpPr>
                <p:spPr>
                  <a:xfrm>
                    <a:off x="2167523" y="4476745"/>
                    <a:ext cx="666210" cy="216683"/>
                  </a:xfrm>
                  <a:prstGeom prst="diamond">
                    <a:avLst/>
                  </a:prstGeom>
                  <a:solidFill>
                    <a:srgbClr val="FF0000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</p:grpSp>
          </p:grpSp>
        </p:grpSp>
        <p:grpSp>
          <p:nvGrpSpPr>
            <p:cNvPr id="77" name="Group 76">
              <a:extLst>
                <a:ext uri="{FF2B5EF4-FFF2-40B4-BE49-F238E27FC236}">
                  <a16:creationId xmlns="" xmlns:a16="http://schemas.microsoft.com/office/drawing/2014/main" id="{B682EF21-1656-465C-BD91-55ACBEC9D61C}"/>
                </a:ext>
              </a:extLst>
            </p:cNvPr>
            <p:cNvGrpSpPr/>
            <p:nvPr/>
          </p:nvGrpSpPr>
          <p:grpSpPr>
            <a:xfrm>
              <a:off x="348839" y="6357794"/>
              <a:ext cx="295495" cy="1584504"/>
              <a:chOff x="344953" y="917688"/>
              <a:chExt cx="295495" cy="1584504"/>
            </a:xfrm>
          </p:grpSpPr>
          <p:grpSp>
            <p:nvGrpSpPr>
              <p:cNvPr id="91" name="Group 90">
                <a:extLst>
                  <a:ext uri="{FF2B5EF4-FFF2-40B4-BE49-F238E27FC236}">
                    <a16:creationId xmlns="" xmlns:a16="http://schemas.microsoft.com/office/drawing/2014/main" id="{49D608C5-EF2B-4EBB-B84B-81D2448A036A}"/>
                  </a:ext>
                </a:extLst>
              </p:cNvPr>
              <p:cNvGrpSpPr/>
              <p:nvPr/>
            </p:nvGrpSpPr>
            <p:grpSpPr>
              <a:xfrm rot="5400000">
                <a:off x="152004" y="1110637"/>
                <a:ext cx="681393" cy="295495"/>
                <a:chOff x="2167523" y="4368404"/>
                <a:chExt cx="999315" cy="433366"/>
              </a:xfrm>
            </p:grpSpPr>
            <p:sp>
              <p:nvSpPr>
                <p:cNvPr id="100" name="Diamond 99">
                  <a:extLst>
                    <a:ext uri="{FF2B5EF4-FFF2-40B4-BE49-F238E27FC236}">
                      <a16:creationId xmlns="" xmlns:a16="http://schemas.microsoft.com/office/drawing/2014/main" id="{AA567251-FFDC-4E2E-AE86-641114B69615}"/>
                    </a:ext>
                  </a:extLst>
                </p:cNvPr>
                <p:cNvSpPr/>
                <p:nvPr/>
              </p:nvSpPr>
              <p:spPr>
                <a:xfrm>
                  <a:off x="2500628" y="4368404"/>
                  <a:ext cx="666210" cy="216683"/>
                </a:xfrm>
                <a:prstGeom prst="diamond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01" name="Diamond 100">
                  <a:extLst>
                    <a:ext uri="{FF2B5EF4-FFF2-40B4-BE49-F238E27FC236}">
                      <a16:creationId xmlns="" xmlns:a16="http://schemas.microsoft.com/office/drawing/2014/main" id="{D0143914-67A4-4106-9669-3E58705EB6AA}"/>
                    </a:ext>
                  </a:extLst>
                </p:cNvPr>
                <p:cNvSpPr/>
                <p:nvPr/>
              </p:nvSpPr>
              <p:spPr>
                <a:xfrm>
                  <a:off x="2500628" y="4585087"/>
                  <a:ext cx="666210" cy="216683"/>
                </a:xfrm>
                <a:prstGeom prst="diamond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02" name="Diamond 101">
                  <a:extLst>
                    <a:ext uri="{FF2B5EF4-FFF2-40B4-BE49-F238E27FC236}">
                      <a16:creationId xmlns="" xmlns:a16="http://schemas.microsoft.com/office/drawing/2014/main" id="{D095B226-563F-4D29-885E-B58AF86A831A}"/>
                    </a:ext>
                  </a:extLst>
                </p:cNvPr>
                <p:cNvSpPr/>
                <p:nvPr/>
              </p:nvSpPr>
              <p:spPr>
                <a:xfrm>
                  <a:off x="2167523" y="4476745"/>
                  <a:ext cx="666210" cy="216683"/>
                </a:xfrm>
                <a:prstGeom prst="diamond">
                  <a:avLst/>
                </a:prstGeom>
                <a:solidFill>
                  <a:srgbClr val="FF0000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grpSp>
            <p:nvGrpSpPr>
              <p:cNvPr id="92" name="Group 91">
                <a:extLst>
                  <a:ext uri="{FF2B5EF4-FFF2-40B4-BE49-F238E27FC236}">
                    <a16:creationId xmlns="" xmlns:a16="http://schemas.microsoft.com/office/drawing/2014/main" id="{A9327C1F-8E0D-458A-AC20-760BA89A5414}"/>
                  </a:ext>
                </a:extLst>
              </p:cNvPr>
              <p:cNvGrpSpPr/>
              <p:nvPr/>
            </p:nvGrpSpPr>
            <p:grpSpPr>
              <a:xfrm rot="5400000">
                <a:off x="152004" y="1574172"/>
                <a:ext cx="681393" cy="295495"/>
                <a:chOff x="2167523" y="4368404"/>
                <a:chExt cx="999315" cy="433366"/>
              </a:xfrm>
            </p:grpSpPr>
            <p:sp>
              <p:nvSpPr>
                <p:cNvPr id="97" name="Diamond 96">
                  <a:extLst>
                    <a:ext uri="{FF2B5EF4-FFF2-40B4-BE49-F238E27FC236}">
                      <a16:creationId xmlns="" xmlns:a16="http://schemas.microsoft.com/office/drawing/2014/main" id="{EA36C4EF-0FF4-48DE-8E79-AFC209C817CB}"/>
                    </a:ext>
                  </a:extLst>
                </p:cNvPr>
                <p:cNvSpPr/>
                <p:nvPr/>
              </p:nvSpPr>
              <p:spPr>
                <a:xfrm>
                  <a:off x="2500628" y="4368404"/>
                  <a:ext cx="666210" cy="216683"/>
                </a:xfrm>
                <a:prstGeom prst="diamond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98" name="Diamond 97">
                  <a:extLst>
                    <a:ext uri="{FF2B5EF4-FFF2-40B4-BE49-F238E27FC236}">
                      <a16:creationId xmlns="" xmlns:a16="http://schemas.microsoft.com/office/drawing/2014/main" id="{4954460C-093C-4154-8A0D-A2F6208EF8C8}"/>
                    </a:ext>
                  </a:extLst>
                </p:cNvPr>
                <p:cNvSpPr/>
                <p:nvPr/>
              </p:nvSpPr>
              <p:spPr>
                <a:xfrm>
                  <a:off x="2500628" y="4585087"/>
                  <a:ext cx="666210" cy="216683"/>
                </a:xfrm>
                <a:prstGeom prst="diamond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99" name="Diamond 98">
                  <a:extLst>
                    <a:ext uri="{FF2B5EF4-FFF2-40B4-BE49-F238E27FC236}">
                      <a16:creationId xmlns="" xmlns:a16="http://schemas.microsoft.com/office/drawing/2014/main" id="{16D29DA0-29D0-47DF-8D90-02C2B46DE084}"/>
                    </a:ext>
                  </a:extLst>
                </p:cNvPr>
                <p:cNvSpPr/>
                <p:nvPr/>
              </p:nvSpPr>
              <p:spPr>
                <a:xfrm>
                  <a:off x="2167523" y="4476745"/>
                  <a:ext cx="666210" cy="216683"/>
                </a:xfrm>
                <a:prstGeom prst="diamond">
                  <a:avLst/>
                </a:prstGeom>
                <a:solidFill>
                  <a:srgbClr val="FF0000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grpSp>
            <p:nvGrpSpPr>
              <p:cNvPr id="93" name="Group 92">
                <a:extLst>
                  <a:ext uri="{FF2B5EF4-FFF2-40B4-BE49-F238E27FC236}">
                    <a16:creationId xmlns="" xmlns:a16="http://schemas.microsoft.com/office/drawing/2014/main" id="{2C6484CE-481E-4126-979B-1E477E0FEFDC}"/>
                  </a:ext>
                </a:extLst>
              </p:cNvPr>
              <p:cNvGrpSpPr/>
              <p:nvPr/>
            </p:nvGrpSpPr>
            <p:grpSpPr>
              <a:xfrm rot="5400000">
                <a:off x="152004" y="2013748"/>
                <a:ext cx="681393" cy="295495"/>
                <a:chOff x="2167523" y="4368404"/>
                <a:chExt cx="999315" cy="433366"/>
              </a:xfrm>
            </p:grpSpPr>
            <p:sp>
              <p:nvSpPr>
                <p:cNvPr id="94" name="Diamond 93">
                  <a:extLst>
                    <a:ext uri="{FF2B5EF4-FFF2-40B4-BE49-F238E27FC236}">
                      <a16:creationId xmlns="" xmlns:a16="http://schemas.microsoft.com/office/drawing/2014/main" id="{84BACF1F-3E15-4D97-854A-89FD0F6C8063}"/>
                    </a:ext>
                  </a:extLst>
                </p:cNvPr>
                <p:cNvSpPr/>
                <p:nvPr/>
              </p:nvSpPr>
              <p:spPr>
                <a:xfrm>
                  <a:off x="2500628" y="4368404"/>
                  <a:ext cx="666210" cy="216683"/>
                </a:xfrm>
                <a:prstGeom prst="diamond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95" name="Diamond 94">
                  <a:extLst>
                    <a:ext uri="{FF2B5EF4-FFF2-40B4-BE49-F238E27FC236}">
                      <a16:creationId xmlns="" xmlns:a16="http://schemas.microsoft.com/office/drawing/2014/main" id="{412AF532-552E-4B6D-8507-B06CACA4D8B6}"/>
                    </a:ext>
                  </a:extLst>
                </p:cNvPr>
                <p:cNvSpPr/>
                <p:nvPr/>
              </p:nvSpPr>
              <p:spPr>
                <a:xfrm>
                  <a:off x="2500628" y="4585087"/>
                  <a:ext cx="666210" cy="216683"/>
                </a:xfrm>
                <a:prstGeom prst="diamond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96" name="Diamond 95">
                  <a:extLst>
                    <a:ext uri="{FF2B5EF4-FFF2-40B4-BE49-F238E27FC236}">
                      <a16:creationId xmlns="" xmlns:a16="http://schemas.microsoft.com/office/drawing/2014/main" id="{38C424CC-4EB7-4E8A-9CA0-7B1154BF78F9}"/>
                    </a:ext>
                  </a:extLst>
                </p:cNvPr>
                <p:cNvSpPr/>
                <p:nvPr/>
              </p:nvSpPr>
              <p:spPr>
                <a:xfrm>
                  <a:off x="2167523" y="4476745"/>
                  <a:ext cx="666210" cy="216683"/>
                </a:xfrm>
                <a:prstGeom prst="diamond">
                  <a:avLst/>
                </a:prstGeom>
                <a:solidFill>
                  <a:srgbClr val="FF0000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="" xmlns:a16="http://schemas.microsoft.com/office/drawing/2014/main" id="{6E3A0BB2-30FF-4C6A-8F54-F48C9D202F97}"/>
                </a:ext>
              </a:extLst>
            </p:cNvPr>
            <p:cNvGrpSpPr/>
            <p:nvPr/>
          </p:nvGrpSpPr>
          <p:grpSpPr>
            <a:xfrm rot="5400000">
              <a:off x="155890" y="7899467"/>
              <a:ext cx="681393" cy="295495"/>
              <a:chOff x="2167523" y="4368404"/>
              <a:chExt cx="999315" cy="433366"/>
            </a:xfrm>
          </p:grpSpPr>
          <p:sp>
            <p:nvSpPr>
              <p:cNvPr id="88" name="Diamond 87">
                <a:extLst>
                  <a:ext uri="{FF2B5EF4-FFF2-40B4-BE49-F238E27FC236}">
                    <a16:creationId xmlns="" xmlns:a16="http://schemas.microsoft.com/office/drawing/2014/main" id="{881505E1-FFD9-45A6-9288-96E7E1DE0CCA}"/>
                  </a:ext>
                </a:extLst>
              </p:cNvPr>
              <p:cNvSpPr/>
              <p:nvPr/>
            </p:nvSpPr>
            <p:spPr>
              <a:xfrm>
                <a:off x="2500628" y="4368404"/>
                <a:ext cx="666210" cy="216683"/>
              </a:xfrm>
              <a:prstGeom prst="diamond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9" name="Diamond 88">
                <a:extLst>
                  <a:ext uri="{FF2B5EF4-FFF2-40B4-BE49-F238E27FC236}">
                    <a16:creationId xmlns="" xmlns:a16="http://schemas.microsoft.com/office/drawing/2014/main" id="{2184ABAC-A3C3-46C1-9614-B77CC27B4C28}"/>
                  </a:ext>
                </a:extLst>
              </p:cNvPr>
              <p:cNvSpPr/>
              <p:nvPr/>
            </p:nvSpPr>
            <p:spPr>
              <a:xfrm>
                <a:off x="2500628" y="4585087"/>
                <a:ext cx="666210" cy="216683"/>
              </a:xfrm>
              <a:prstGeom prst="diamond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90" name="Diamond 89">
                <a:extLst>
                  <a:ext uri="{FF2B5EF4-FFF2-40B4-BE49-F238E27FC236}">
                    <a16:creationId xmlns="" xmlns:a16="http://schemas.microsoft.com/office/drawing/2014/main" id="{1BA7EDF8-DCBF-4C05-8566-F9CD4405529B}"/>
                  </a:ext>
                </a:extLst>
              </p:cNvPr>
              <p:cNvSpPr/>
              <p:nvPr/>
            </p:nvSpPr>
            <p:spPr>
              <a:xfrm>
                <a:off x="2167523" y="4476745"/>
                <a:ext cx="666210" cy="216683"/>
              </a:xfrm>
              <a:prstGeom prst="diamond">
                <a:avLst/>
              </a:prstGeom>
              <a:solidFill>
                <a:srgbClr val="FF0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="" xmlns:a16="http://schemas.microsoft.com/office/drawing/2014/main" id="{F61B837B-07F1-447A-9F9C-7BA768ABCFB3}"/>
                </a:ext>
              </a:extLst>
            </p:cNvPr>
            <p:cNvGrpSpPr/>
            <p:nvPr/>
          </p:nvGrpSpPr>
          <p:grpSpPr>
            <a:xfrm>
              <a:off x="344954" y="8170053"/>
              <a:ext cx="295495" cy="893838"/>
              <a:chOff x="348839" y="8170053"/>
              <a:chExt cx="295495" cy="893838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="" xmlns:a16="http://schemas.microsoft.com/office/drawing/2014/main" id="{5C450DA4-57C0-411D-9B07-6979B852365E}"/>
                  </a:ext>
                </a:extLst>
              </p:cNvPr>
              <p:cNvGrpSpPr/>
              <p:nvPr/>
            </p:nvGrpSpPr>
            <p:grpSpPr>
              <a:xfrm rot="5400000">
                <a:off x="155890" y="8363002"/>
                <a:ext cx="681393" cy="295495"/>
                <a:chOff x="2167523" y="4368404"/>
                <a:chExt cx="999315" cy="433366"/>
              </a:xfrm>
            </p:grpSpPr>
            <p:sp>
              <p:nvSpPr>
                <p:cNvPr id="85" name="Diamond 84">
                  <a:extLst>
                    <a:ext uri="{FF2B5EF4-FFF2-40B4-BE49-F238E27FC236}">
                      <a16:creationId xmlns="" xmlns:a16="http://schemas.microsoft.com/office/drawing/2014/main" id="{74FFBE26-3591-414F-85DB-F0D53A77A9AF}"/>
                    </a:ext>
                  </a:extLst>
                </p:cNvPr>
                <p:cNvSpPr/>
                <p:nvPr/>
              </p:nvSpPr>
              <p:spPr>
                <a:xfrm>
                  <a:off x="2500628" y="4368404"/>
                  <a:ext cx="666210" cy="216683"/>
                </a:xfrm>
                <a:prstGeom prst="diamond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86" name="Diamond 85">
                  <a:extLst>
                    <a:ext uri="{FF2B5EF4-FFF2-40B4-BE49-F238E27FC236}">
                      <a16:creationId xmlns="" xmlns:a16="http://schemas.microsoft.com/office/drawing/2014/main" id="{59BADDD1-ABD2-4AFA-855D-020B47B7B457}"/>
                    </a:ext>
                  </a:extLst>
                </p:cNvPr>
                <p:cNvSpPr/>
                <p:nvPr/>
              </p:nvSpPr>
              <p:spPr>
                <a:xfrm>
                  <a:off x="2500628" y="4585087"/>
                  <a:ext cx="666210" cy="216683"/>
                </a:xfrm>
                <a:prstGeom prst="diamond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87" name="Diamond 86">
                  <a:extLst>
                    <a:ext uri="{FF2B5EF4-FFF2-40B4-BE49-F238E27FC236}">
                      <a16:creationId xmlns="" xmlns:a16="http://schemas.microsoft.com/office/drawing/2014/main" id="{551A1E2F-1F89-45C7-B222-A831662AA9B6}"/>
                    </a:ext>
                  </a:extLst>
                </p:cNvPr>
                <p:cNvSpPr/>
                <p:nvPr/>
              </p:nvSpPr>
              <p:spPr>
                <a:xfrm>
                  <a:off x="2167523" y="4476745"/>
                  <a:ext cx="666210" cy="216683"/>
                </a:xfrm>
                <a:prstGeom prst="diamond">
                  <a:avLst/>
                </a:prstGeom>
                <a:solidFill>
                  <a:srgbClr val="FF0000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sp>
            <p:nvSpPr>
              <p:cNvPr id="84" name="Diamond 83">
                <a:extLst>
                  <a:ext uri="{FF2B5EF4-FFF2-40B4-BE49-F238E27FC236}">
                    <a16:creationId xmlns="" xmlns:a16="http://schemas.microsoft.com/office/drawing/2014/main" id="{01CF98BB-ADA5-4021-BAE3-7635E87CD6BF}"/>
                  </a:ext>
                </a:extLst>
              </p:cNvPr>
              <p:cNvSpPr/>
              <p:nvPr/>
            </p:nvSpPr>
            <p:spPr>
              <a:xfrm rot="5400000">
                <a:off x="269456" y="8762886"/>
                <a:ext cx="454262" cy="147748"/>
              </a:xfrm>
              <a:prstGeom prst="diamond">
                <a:avLst/>
              </a:prstGeom>
              <a:solidFill>
                <a:srgbClr val="FF0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pic>
          <p:nvPicPr>
            <p:cNvPr id="103" name="Picture 102">
              <a:extLst>
                <a:ext uri="{FF2B5EF4-FFF2-40B4-BE49-F238E27FC236}">
                  <a16:creationId xmlns="" xmlns:a16="http://schemas.microsoft.com/office/drawing/2014/main" id="{12493553-A9B9-4FA8-B3F2-45B026C17B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 flipV="1">
              <a:off x="21361" y="9051431"/>
              <a:ext cx="948522" cy="493794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36" y="7021900"/>
            <a:ext cx="1387456" cy="1851552"/>
          </a:xfrm>
          <a:prstGeom prst="rect">
            <a:avLst/>
          </a:prstGeom>
        </p:spPr>
      </p:pic>
      <p:pic>
        <p:nvPicPr>
          <p:cNvPr id="106" name="Content Placeholder 7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5253089" y="7025868"/>
            <a:ext cx="1580089" cy="19473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710" y="1775024"/>
            <a:ext cx="6095290" cy="494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MY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https://getfit.my.id/renungan/2022/09/09/sebayang-s-sekolah-pemimpin-masa-depan-om-pakpak-bharat-pusat-percontohan-produk-berbasis-katekin-1/</a:t>
            </a:r>
            <a:endParaRPr lang="en-MY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MY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https://getfit.my.id/renungan/2022/09/09/sebayangsekolah-pemimpin-masa-depan-pakpak-bharat-pusat-percontohan-produk-berbasis-katekin2/</a:t>
            </a:r>
            <a:endParaRPr lang="en-MY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MY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https://getfit.my.id/renungan/2022/09/09/sebayang-s-sekolah-masa-depan-om-pakpak-bharat-pusat-percontohan-pengembangan-produk-berbasis-katekin-3/</a:t>
            </a:r>
            <a:endParaRPr lang="en-MY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MY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https://getfit.my.id/renungan/2022/09/09/sebayangs-sekolah-pemimpin-masa-depan-om-pakpak-bharat-pusat-percontohan-produk-berbasis-katekin-4</a:t>
            </a:r>
            <a:r>
              <a:rPr lang="en-MY" u="sng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/</a:t>
            </a:r>
            <a:endParaRPr lang="en-MY" u="sng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MY" u="sng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https</a:t>
            </a:r>
            <a:r>
              <a:rPr lang="en-MY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://getfit.my.id/renungan/2022/09/09/sebayangs-sekolah-pemimpin-masa-depan-om-pakpak-bharat-pusat-percontohan-produk-berbasis-katekin-5/</a:t>
            </a:r>
            <a:endParaRPr lang="en-MY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25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</TotalTime>
  <Words>48</Words>
  <Application>Microsoft Office PowerPoint</Application>
  <PresentationFormat>A4 Paper (210x297 mm)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Impact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User</cp:lastModifiedBy>
  <cp:revision>33</cp:revision>
  <dcterms:created xsi:type="dcterms:W3CDTF">2022-04-02T23:34:15Z</dcterms:created>
  <dcterms:modified xsi:type="dcterms:W3CDTF">2022-09-11T00:35:12Z</dcterms:modified>
</cp:coreProperties>
</file>