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7" r:id="rId3"/>
    <p:sldId id="263" r:id="rId4"/>
    <p:sldId id="257" r:id="rId5"/>
    <p:sldId id="290" r:id="rId6"/>
    <p:sldId id="294" r:id="rId7"/>
    <p:sldId id="288" r:id="rId8"/>
    <p:sldId id="289" r:id="rId9"/>
    <p:sldId id="280" r:id="rId10"/>
    <p:sldId id="259" r:id="rId11"/>
    <p:sldId id="264" r:id="rId12"/>
    <p:sldId id="278" r:id="rId13"/>
    <p:sldId id="260" r:id="rId14"/>
    <p:sldId id="267" r:id="rId15"/>
    <p:sldId id="271" r:id="rId16"/>
    <p:sldId id="273" r:id="rId17"/>
    <p:sldId id="281" r:id="rId18"/>
    <p:sldId id="261" r:id="rId19"/>
    <p:sldId id="285" r:id="rId20"/>
    <p:sldId id="282" r:id="rId21"/>
    <p:sldId id="283" r:id="rId22"/>
    <p:sldId id="284" r:id="rId23"/>
    <p:sldId id="286" r:id="rId24"/>
    <p:sldId id="293" r:id="rId25"/>
    <p:sldId id="279" r:id="rId26"/>
    <p:sldId id="291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50"/>
    <p:restoredTop sz="86472"/>
  </p:normalViewPr>
  <p:slideViewPr>
    <p:cSldViewPr snapToGrid="0" snapToObjects="1">
      <p:cViewPr varScale="1">
        <p:scale>
          <a:sx n="71" d="100"/>
          <a:sy n="71" d="100"/>
        </p:scale>
        <p:origin x="588" y="60"/>
      </p:cViewPr>
      <p:guideLst/>
    </p:cSldViewPr>
  </p:slideViewPr>
  <p:outlineViewPr>
    <p:cViewPr>
      <p:scale>
        <a:sx n="33" d="100"/>
        <a:sy n="33" d="100"/>
      </p:scale>
      <p:origin x="0" y="-22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7/25/2022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7/25/2022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7/25/2022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7/25/2022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7/25/2022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7/25/2022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7/25/2022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9719CE-D616-424D-BE1B-43C0C5731C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51709" y="2920540"/>
            <a:ext cx="9310255" cy="1016919"/>
          </a:xfrm>
        </p:spPr>
        <p:txBody>
          <a:bodyPr>
            <a:noAutofit/>
          </a:bodyPr>
          <a:lstStyle/>
          <a:p>
            <a:pPr algn="ctr"/>
            <a:r>
              <a:rPr lang="en-US" sz="4800" dirty="0">
                <a:solidFill>
                  <a:srgbClr val="FFFF00"/>
                </a:solidFill>
                <a:latin typeface="Gill Sans Ultra Bold" panose="020B0A02020104020203" pitchFamily="34" charset="77"/>
              </a:rPr>
              <a:t>INVESTASI DOSA YANG TAK DISADARI</a:t>
            </a:r>
            <a:r>
              <a:rPr lang="en-US" sz="4800" dirty="0">
                <a:solidFill>
                  <a:srgbClr val="FFFF00"/>
                </a:solidFill>
                <a:latin typeface="PT Sans Caption" panose="020B0603020203020204" pitchFamily="34" charset="77"/>
              </a:rPr>
              <a:t/>
            </a:r>
            <a:br>
              <a:rPr lang="en-US" sz="4800" dirty="0">
                <a:solidFill>
                  <a:srgbClr val="FFFF00"/>
                </a:solidFill>
                <a:latin typeface="PT Sans Caption" panose="020B0603020203020204" pitchFamily="34" charset="77"/>
              </a:rPr>
            </a:br>
            <a:r>
              <a:rPr lang="en-US" sz="3200" dirty="0">
                <a:solidFill>
                  <a:srgbClr val="FFFF00"/>
                </a:solidFill>
                <a:latin typeface="PT Sans Caption" panose="020B0603020203020204" pitchFamily="34" charset="77"/>
              </a:rPr>
              <a:t>(MEMAHAMI DOSA JARIAH)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A6F9B50-C1EB-F84D-85F9-0CF05CD2B2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51709" y="4737553"/>
            <a:ext cx="9448800" cy="685800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latin typeface="PT Sans Caption" panose="020B0603020203020204" pitchFamily="34" charset="77"/>
              </a:rPr>
              <a:t>BY : JAZULI SURYADHI</a:t>
            </a:r>
          </a:p>
          <a:p>
            <a:pPr algn="ctr"/>
            <a:r>
              <a:rPr lang="en-US" sz="3600" dirty="0">
                <a:latin typeface="PT Sans Caption" panose="020B0603020203020204" pitchFamily="34" charset="77"/>
              </a:rPr>
              <a:t>0812 996 7553</a:t>
            </a:r>
          </a:p>
        </p:txBody>
      </p:sp>
    </p:spTree>
    <p:extLst>
      <p:ext uri="{BB962C8B-B14F-4D97-AF65-F5344CB8AC3E}">
        <p14:creationId xmlns:p14="http://schemas.microsoft.com/office/powerpoint/2010/main" val="13064652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5C4AA3B-25E1-8240-A615-7A47A2EF6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799" y="764373"/>
            <a:ext cx="8164945" cy="1293028"/>
          </a:xfrm>
        </p:spPr>
        <p:txBody>
          <a:bodyPr>
            <a:noAutofit/>
          </a:bodyPr>
          <a:lstStyle/>
          <a:p>
            <a:pPr algn="ctr"/>
            <a:r>
              <a:rPr lang="en-US" sz="4800" dirty="0">
                <a:solidFill>
                  <a:srgbClr val="FFFF00"/>
                </a:solidFill>
                <a:latin typeface="Gill Sans Ultra Bold" panose="020B0A02020104020203" pitchFamily="34" charset="77"/>
              </a:rPr>
              <a:t>DALIL DOSA JARIAH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49A2567-E832-C04B-ADC3-861479F73D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6036" y="2194560"/>
            <a:ext cx="7890164" cy="4024125"/>
          </a:xfrm>
        </p:spPr>
        <p:txBody>
          <a:bodyPr>
            <a:normAutofit fontScale="85000" lnSpcReduction="10000"/>
          </a:bodyPr>
          <a:lstStyle/>
          <a:p>
            <a:pPr algn="r"/>
            <a:r>
              <a:rPr lang="ar-SA" sz="3200" dirty="0"/>
              <a:t/>
            </a:r>
            <a:br>
              <a:rPr lang="ar-SA" sz="3200" dirty="0"/>
            </a:br>
            <a:r>
              <a:rPr lang="ar-SA" sz="4000" dirty="0" err="1"/>
              <a:t>ﻟِﻴَﺤْﻤِﻠُﻮﺍ</a:t>
            </a:r>
            <a:r>
              <a:rPr lang="ar-SA" sz="4000" dirty="0"/>
              <a:t> </a:t>
            </a:r>
            <a:r>
              <a:rPr lang="ar-SA" sz="4000" dirty="0" err="1"/>
              <a:t>ﺃَﻭْﺯَﺍﺭَﻫُﻢْ</a:t>
            </a:r>
            <a:r>
              <a:rPr lang="ar-SA" sz="4000" dirty="0"/>
              <a:t> </a:t>
            </a:r>
            <a:r>
              <a:rPr lang="ar-SA" sz="4000" dirty="0" err="1"/>
              <a:t>ﻛَﺎﻣِﻠَﺔً</a:t>
            </a:r>
            <a:r>
              <a:rPr lang="ar-SA" sz="4000" dirty="0"/>
              <a:t> </a:t>
            </a:r>
            <a:r>
              <a:rPr lang="ar-SA" sz="4000" dirty="0" err="1"/>
              <a:t>ﻳَﻮْﻡَ</a:t>
            </a:r>
            <a:r>
              <a:rPr lang="ar-SA" sz="4000" dirty="0"/>
              <a:t> </a:t>
            </a:r>
            <a:r>
              <a:rPr lang="ar-SA" sz="4000" dirty="0" err="1"/>
              <a:t>ﺍﻟْﻘِﻴَﺎﻣَﺔِ</a:t>
            </a:r>
            <a:r>
              <a:rPr lang="ar-SA" sz="4000" dirty="0"/>
              <a:t> </a:t>
            </a:r>
            <a:r>
              <a:rPr lang="ar-SA" sz="4000" dirty="0" err="1">
                <a:solidFill>
                  <a:srgbClr val="FFFF00"/>
                </a:solidFill>
              </a:rPr>
              <a:t>ﻭَﻣِﻦْ</a:t>
            </a:r>
            <a:r>
              <a:rPr lang="ar-SA" sz="4000" dirty="0">
                <a:solidFill>
                  <a:srgbClr val="FFFF00"/>
                </a:solidFill>
              </a:rPr>
              <a:t> </a:t>
            </a:r>
            <a:r>
              <a:rPr lang="ar-SA" sz="4000" dirty="0" err="1">
                <a:solidFill>
                  <a:srgbClr val="FFFF00"/>
                </a:solidFill>
              </a:rPr>
              <a:t>ﺃَﻭْﺯَﺍﺭِ</a:t>
            </a:r>
            <a:r>
              <a:rPr lang="ar-SA" sz="4000" dirty="0">
                <a:solidFill>
                  <a:srgbClr val="FFFF00"/>
                </a:solidFill>
              </a:rPr>
              <a:t> </a:t>
            </a:r>
            <a:r>
              <a:rPr lang="ar-SA" sz="4000" dirty="0" err="1">
                <a:solidFill>
                  <a:srgbClr val="FFFF00"/>
                </a:solidFill>
              </a:rPr>
              <a:t>ﺍﻟَّﺬِﻳﻦَ</a:t>
            </a:r>
            <a:r>
              <a:rPr lang="ar-SA" sz="4000" dirty="0">
                <a:solidFill>
                  <a:srgbClr val="FFFF00"/>
                </a:solidFill>
              </a:rPr>
              <a:t> </a:t>
            </a:r>
            <a:r>
              <a:rPr lang="ar-SA" sz="4000" dirty="0" err="1">
                <a:solidFill>
                  <a:srgbClr val="FFFF00"/>
                </a:solidFill>
              </a:rPr>
              <a:t>ﻳُﻀِﻠُّﻮﻧَﻬُﻢْ</a:t>
            </a:r>
            <a:r>
              <a:rPr lang="ar-SA" sz="4000" dirty="0">
                <a:solidFill>
                  <a:srgbClr val="FFFF00"/>
                </a:solidFill>
              </a:rPr>
              <a:t> </a:t>
            </a:r>
            <a:r>
              <a:rPr lang="ar-SA" sz="4000" dirty="0" err="1"/>
              <a:t>ﺑِﻐَﻴْﺮِ</a:t>
            </a:r>
            <a:r>
              <a:rPr lang="ar-SA" sz="4000" dirty="0"/>
              <a:t> </a:t>
            </a:r>
            <a:r>
              <a:rPr lang="ar-SA" sz="4000" dirty="0" err="1"/>
              <a:t>ﻋِﻠْﻢٍ</a:t>
            </a:r>
            <a:r>
              <a:rPr lang="ar-SA" sz="4000" dirty="0"/>
              <a:t> </a:t>
            </a:r>
            <a:r>
              <a:rPr lang="ar-SA" sz="4000" dirty="0" err="1"/>
              <a:t>ﺃَﻟَﺎ</a:t>
            </a:r>
            <a:r>
              <a:rPr lang="ar-SA" sz="4000" dirty="0"/>
              <a:t> </a:t>
            </a:r>
            <a:r>
              <a:rPr lang="ar-SA" sz="4000" dirty="0" err="1"/>
              <a:t>ﺳَﺎﺀَ</a:t>
            </a:r>
            <a:r>
              <a:rPr lang="ar-SA" sz="4000" dirty="0"/>
              <a:t> </a:t>
            </a:r>
            <a:r>
              <a:rPr lang="ar-SA" sz="4000" dirty="0" err="1"/>
              <a:t>ﻣَﺎ</a:t>
            </a:r>
            <a:r>
              <a:rPr lang="ar-SA" sz="4000" dirty="0"/>
              <a:t> </a:t>
            </a:r>
            <a:r>
              <a:rPr lang="ar-SA" sz="4000" dirty="0" err="1"/>
              <a:t>ﻳَﺰِﺭُﻭﻥَ</a:t>
            </a:r>
            <a:r>
              <a:rPr lang="ar-SA" sz="3200" dirty="0"/>
              <a:t/>
            </a:r>
            <a:br>
              <a:rPr lang="ar-SA" sz="3200" dirty="0"/>
            </a:br>
            <a:endParaRPr lang="en-US" sz="3200" dirty="0"/>
          </a:p>
          <a:p>
            <a:pPr marL="0" indent="0" algn="r">
              <a:buNone/>
            </a:pPr>
            <a:r>
              <a:rPr lang="en-ID" sz="3200" dirty="0">
                <a:latin typeface="PT Sans Caption" panose="020B0603020203020204" pitchFamily="34" charset="77"/>
              </a:rPr>
              <a:t>“</a:t>
            </a:r>
            <a:r>
              <a:rPr lang="en-ID" sz="3200" dirty="0" err="1">
                <a:latin typeface="PT Sans Caption" panose="020B0603020203020204" pitchFamily="34" charset="77"/>
              </a:rPr>
              <a:t>Mereka</a:t>
            </a:r>
            <a:r>
              <a:rPr lang="en-ID" sz="3200" dirty="0">
                <a:latin typeface="PT Sans Caption" panose="020B0603020203020204" pitchFamily="34" charset="77"/>
              </a:rPr>
              <a:t> </a:t>
            </a:r>
            <a:r>
              <a:rPr lang="en-ID" sz="3200" dirty="0" err="1">
                <a:latin typeface="PT Sans Caption" panose="020B0603020203020204" pitchFamily="34" charset="77"/>
              </a:rPr>
              <a:t>akan</a:t>
            </a:r>
            <a:r>
              <a:rPr lang="en-ID" sz="3200" dirty="0">
                <a:latin typeface="PT Sans Caption" panose="020B0603020203020204" pitchFamily="34" charset="77"/>
              </a:rPr>
              <a:t> </a:t>
            </a:r>
            <a:r>
              <a:rPr lang="en-ID" sz="3200" dirty="0" err="1">
                <a:latin typeface="PT Sans Caption" panose="020B0603020203020204" pitchFamily="34" charset="77"/>
              </a:rPr>
              <a:t>memikul</a:t>
            </a:r>
            <a:r>
              <a:rPr lang="en-ID" sz="3200" dirty="0">
                <a:latin typeface="PT Sans Caption" panose="020B0603020203020204" pitchFamily="34" charset="77"/>
              </a:rPr>
              <a:t> </a:t>
            </a:r>
            <a:r>
              <a:rPr lang="en-ID" sz="3200" dirty="0" err="1">
                <a:latin typeface="PT Sans Caption" panose="020B0603020203020204" pitchFamily="34" charset="77"/>
              </a:rPr>
              <a:t>dosa-dosanya</a:t>
            </a:r>
            <a:r>
              <a:rPr lang="en-ID" sz="3200" dirty="0">
                <a:latin typeface="PT Sans Caption" panose="020B0603020203020204" pitchFamily="34" charset="77"/>
              </a:rPr>
              <a:t> </a:t>
            </a:r>
            <a:r>
              <a:rPr lang="en-ID" sz="3200" dirty="0" err="1">
                <a:latin typeface="PT Sans Caption" panose="020B0603020203020204" pitchFamily="34" charset="77"/>
              </a:rPr>
              <a:t>dengan</a:t>
            </a:r>
            <a:r>
              <a:rPr lang="en-ID" sz="3200" dirty="0">
                <a:latin typeface="PT Sans Caption" panose="020B0603020203020204" pitchFamily="34" charset="77"/>
              </a:rPr>
              <a:t> </a:t>
            </a:r>
            <a:r>
              <a:rPr lang="en-ID" sz="3200" dirty="0" err="1">
                <a:latin typeface="PT Sans Caption" panose="020B0603020203020204" pitchFamily="34" charset="77"/>
              </a:rPr>
              <a:t>penuh</a:t>
            </a:r>
            <a:r>
              <a:rPr lang="en-ID" sz="3200" dirty="0">
                <a:latin typeface="PT Sans Caption" panose="020B0603020203020204" pitchFamily="34" charset="77"/>
              </a:rPr>
              <a:t> pada Hari </a:t>
            </a:r>
            <a:r>
              <a:rPr lang="en-ID" sz="3200" dirty="0" err="1">
                <a:latin typeface="PT Sans Caption" panose="020B0603020203020204" pitchFamily="34" charset="77"/>
              </a:rPr>
              <a:t>Kiamat</a:t>
            </a:r>
            <a:r>
              <a:rPr lang="en-ID" sz="3200" dirty="0">
                <a:latin typeface="PT Sans Caption" panose="020B0603020203020204" pitchFamily="34" charset="77"/>
              </a:rPr>
              <a:t>, dan </a:t>
            </a:r>
            <a:r>
              <a:rPr lang="en-ID" sz="3200" i="1" dirty="0">
                <a:solidFill>
                  <a:srgbClr val="FFFF00"/>
                </a:solidFill>
                <a:latin typeface="PT Sans Caption" panose="020B0603020203020204" pitchFamily="34" charset="77"/>
              </a:rPr>
              <a:t>MEMIKUL DOSA-DOSA ORANG YANG MEREKA SESATKAN</a:t>
            </a:r>
            <a:r>
              <a:rPr lang="en-ID" sz="3200" dirty="0">
                <a:latin typeface="PT Sans Caption" panose="020B0603020203020204" pitchFamily="34" charset="77"/>
              </a:rPr>
              <a:t>, yang </a:t>
            </a:r>
            <a:r>
              <a:rPr lang="en-ID" sz="3200" dirty="0" err="1">
                <a:latin typeface="PT Sans Caption" panose="020B0603020203020204" pitchFamily="34" charset="77"/>
              </a:rPr>
              <a:t>tidak</a:t>
            </a:r>
            <a:r>
              <a:rPr lang="en-ID" sz="3200" dirty="0">
                <a:latin typeface="PT Sans Caption" panose="020B0603020203020204" pitchFamily="34" charset="77"/>
              </a:rPr>
              <a:t> </a:t>
            </a:r>
            <a:r>
              <a:rPr lang="en-ID" sz="3200" dirty="0" err="1">
                <a:latin typeface="PT Sans Caption" panose="020B0603020203020204" pitchFamily="34" charset="77"/>
              </a:rPr>
              <a:t>mengetahui</a:t>
            </a:r>
            <a:r>
              <a:rPr lang="en-ID" sz="3200" dirty="0">
                <a:latin typeface="PT Sans Caption" panose="020B0603020203020204" pitchFamily="34" charset="77"/>
              </a:rPr>
              <a:t> </a:t>
            </a:r>
            <a:r>
              <a:rPr lang="en-ID" sz="3200" dirty="0" err="1">
                <a:latin typeface="PT Sans Caption" panose="020B0603020203020204" pitchFamily="34" charset="77"/>
              </a:rPr>
              <a:t>sedikit</a:t>
            </a:r>
            <a:r>
              <a:rPr lang="en-ID" sz="3200" dirty="0">
                <a:latin typeface="PT Sans Caption" panose="020B0603020203020204" pitchFamily="34" charset="77"/>
              </a:rPr>
              <a:t> pun (</a:t>
            </a:r>
            <a:r>
              <a:rPr lang="en-ID" sz="3200" dirty="0" err="1">
                <a:latin typeface="PT Sans Caption" panose="020B0603020203020204" pitchFamily="34" charset="77"/>
              </a:rPr>
              <a:t>bahwa</a:t>
            </a:r>
            <a:r>
              <a:rPr lang="en-ID" sz="3200" dirty="0">
                <a:latin typeface="PT Sans Caption" panose="020B0603020203020204" pitchFamily="34" charset="77"/>
              </a:rPr>
              <a:t> </a:t>
            </a:r>
            <a:r>
              <a:rPr lang="en-ID" sz="3200" dirty="0" err="1">
                <a:latin typeface="PT Sans Caption" panose="020B0603020203020204" pitchFamily="34" charset="77"/>
              </a:rPr>
              <a:t>mereka</a:t>
            </a:r>
            <a:r>
              <a:rPr lang="en-ID" sz="3200" dirty="0">
                <a:latin typeface="PT Sans Caption" panose="020B0603020203020204" pitchFamily="34" charset="77"/>
              </a:rPr>
              <a:t> </a:t>
            </a:r>
            <a:r>
              <a:rPr lang="en-ID" sz="3200" dirty="0" err="1">
                <a:latin typeface="PT Sans Caption" panose="020B0603020203020204" pitchFamily="34" charset="77"/>
              </a:rPr>
              <a:t>disesatkan</a:t>
            </a:r>
            <a:r>
              <a:rPr lang="en-ID" sz="3200" dirty="0">
                <a:latin typeface="PT Sans Caption" panose="020B0603020203020204" pitchFamily="34" charset="77"/>
              </a:rPr>
              <a:t>). </a:t>
            </a:r>
          </a:p>
          <a:p>
            <a:pPr marL="0" indent="0" algn="r">
              <a:buNone/>
            </a:pPr>
            <a:r>
              <a:rPr lang="en-ID" sz="3200" dirty="0">
                <a:latin typeface="PT Sans Caption" panose="020B0603020203020204" pitchFamily="34" charset="77"/>
              </a:rPr>
              <a:t>(QS. an-</a:t>
            </a:r>
            <a:r>
              <a:rPr lang="en-ID" sz="3200" dirty="0" err="1">
                <a:latin typeface="PT Sans Caption" panose="020B0603020203020204" pitchFamily="34" charset="77"/>
              </a:rPr>
              <a:t>Nahl</a:t>
            </a:r>
            <a:r>
              <a:rPr lang="en-ID" sz="3200" dirty="0">
                <a:latin typeface="PT Sans Caption" panose="020B0603020203020204" pitchFamily="34" charset="77"/>
              </a:rPr>
              <a:t>: 25)</a:t>
            </a:r>
            <a:endParaRPr lang="en-US" sz="3200" dirty="0">
              <a:latin typeface="PT Sans Caption" panose="020B0603020203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2293432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C8E3D80-F9D5-444F-BC4C-B69EE7F9E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64373"/>
            <a:ext cx="6934200" cy="1293028"/>
          </a:xfrm>
        </p:spPr>
        <p:txBody>
          <a:bodyPr>
            <a:noAutofit/>
          </a:bodyPr>
          <a:lstStyle/>
          <a:p>
            <a:pPr algn="ctr"/>
            <a:r>
              <a:rPr lang="en-US" sz="6000" dirty="0">
                <a:solidFill>
                  <a:srgbClr val="FFFF00"/>
                </a:solidFill>
                <a:latin typeface="Gill Sans Ultra Bold" panose="020B0A02020104020203" pitchFamily="34" charset="77"/>
              </a:rPr>
              <a:t>DOSA JARIAH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85705A3-3306-3A43-AC53-D6BA703F5B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9236" y="2189018"/>
            <a:ext cx="8956964" cy="40296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ID" sz="4000" dirty="0">
              <a:latin typeface="PT Sans Caption" panose="020B0603020203020204" pitchFamily="34" charset="77"/>
            </a:endParaRPr>
          </a:p>
          <a:p>
            <a:pPr marL="0" indent="0" algn="just">
              <a:buNone/>
            </a:pPr>
            <a:r>
              <a:rPr lang="en-ID" sz="4000" dirty="0" err="1">
                <a:latin typeface="PT Sans Caption" panose="020B0603020203020204" pitchFamily="34" charset="77"/>
              </a:rPr>
              <a:t>Dosa</a:t>
            </a:r>
            <a:r>
              <a:rPr lang="en-ID" sz="4000" dirty="0">
                <a:latin typeface="PT Sans Caption" panose="020B0603020203020204" pitchFamily="34" charset="77"/>
              </a:rPr>
              <a:t> yang </a:t>
            </a:r>
            <a:r>
              <a:rPr lang="en-ID" sz="4000" dirty="0" err="1">
                <a:latin typeface="PT Sans Caption" panose="020B0603020203020204" pitchFamily="34" charset="77"/>
              </a:rPr>
              <a:t>terus</a:t>
            </a:r>
            <a:r>
              <a:rPr lang="en-ID" sz="4000" dirty="0">
                <a:latin typeface="PT Sans Caption" panose="020B0603020203020204" pitchFamily="34" charset="77"/>
              </a:rPr>
              <a:t> </a:t>
            </a:r>
            <a:r>
              <a:rPr lang="en-ID" sz="4000" dirty="0" err="1">
                <a:latin typeface="PT Sans Caption" panose="020B0603020203020204" pitchFamily="34" charset="77"/>
              </a:rPr>
              <a:t>mengalir</a:t>
            </a:r>
            <a:r>
              <a:rPr lang="en-ID" sz="4000" dirty="0">
                <a:latin typeface="PT Sans Caption" panose="020B0603020203020204" pitchFamily="34" charset="77"/>
              </a:rPr>
              <a:t> </a:t>
            </a:r>
            <a:r>
              <a:rPr lang="en-ID" sz="4000" dirty="0" err="1">
                <a:latin typeface="PT Sans Caption" panose="020B0603020203020204" pitchFamily="34" charset="77"/>
              </a:rPr>
              <a:t>ke</a:t>
            </a:r>
            <a:r>
              <a:rPr lang="en-ID" sz="4000" dirty="0">
                <a:latin typeface="PT Sans Caption" panose="020B0603020203020204" pitchFamily="34" charset="77"/>
              </a:rPr>
              <a:t> </a:t>
            </a:r>
            <a:r>
              <a:rPr lang="en-ID" sz="4000" dirty="0" err="1">
                <a:latin typeface="PT Sans Caption" panose="020B0603020203020204" pitchFamily="34" charset="77"/>
              </a:rPr>
              <a:t>catatan</a:t>
            </a:r>
            <a:r>
              <a:rPr lang="en-ID" sz="4000" dirty="0">
                <a:latin typeface="PT Sans Caption" panose="020B0603020203020204" pitchFamily="34" charset="77"/>
              </a:rPr>
              <a:t> </a:t>
            </a:r>
            <a:r>
              <a:rPr lang="en-ID" sz="4000" dirty="0" err="1">
                <a:latin typeface="PT Sans Caption" panose="020B0603020203020204" pitchFamily="34" charset="77"/>
              </a:rPr>
              <a:t>amal</a:t>
            </a:r>
            <a:r>
              <a:rPr lang="en-ID" sz="4000" dirty="0">
                <a:latin typeface="PT Sans Caption" panose="020B0603020203020204" pitchFamily="34" charset="77"/>
              </a:rPr>
              <a:t> </a:t>
            </a:r>
            <a:r>
              <a:rPr lang="en-ID" sz="4000" dirty="0" err="1">
                <a:latin typeface="PT Sans Caption" panose="020B0603020203020204" pitchFamily="34" charset="77"/>
              </a:rPr>
              <a:t>buruk</a:t>
            </a:r>
            <a:r>
              <a:rPr lang="en-ID" sz="4000" dirty="0">
                <a:latin typeface="PT Sans Caption" panose="020B0603020203020204" pitchFamily="34" charset="77"/>
              </a:rPr>
              <a:t> </a:t>
            </a:r>
            <a:r>
              <a:rPr lang="en-ID" sz="4000" dirty="0" err="1">
                <a:latin typeface="PT Sans Caption" panose="020B0603020203020204" pitchFamily="34" charset="77"/>
              </a:rPr>
              <a:t>pelakunya</a:t>
            </a:r>
            <a:r>
              <a:rPr lang="en-ID" sz="4000" dirty="0">
                <a:latin typeface="PT Sans Caption" panose="020B0603020203020204" pitchFamily="34" charset="77"/>
              </a:rPr>
              <a:t> </a:t>
            </a:r>
            <a:r>
              <a:rPr lang="en-ID" sz="4000" dirty="0" err="1">
                <a:latin typeface="PT Sans Caption" panose="020B0603020203020204" pitchFamily="34" charset="77"/>
              </a:rPr>
              <a:t>meskipun</a:t>
            </a:r>
            <a:r>
              <a:rPr lang="en-ID" sz="4000" dirty="0">
                <a:latin typeface="PT Sans Caption" panose="020B0603020203020204" pitchFamily="34" charset="77"/>
              </a:rPr>
              <a:t> </a:t>
            </a:r>
            <a:r>
              <a:rPr lang="en-ID" sz="4000" dirty="0" err="1">
                <a:latin typeface="PT Sans Caption" panose="020B0603020203020204" pitchFamily="34" charset="77"/>
              </a:rPr>
              <a:t>dia</a:t>
            </a:r>
            <a:r>
              <a:rPr lang="en-ID" sz="4000" dirty="0">
                <a:latin typeface="PT Sans Caption" panose="020B0603020203020204" pitchFamily="34" charset="77"/>
              </a:rPr>
              <a:t> </a:t>
            </a:r>
            <a:r>
              <a:rPr lang="en-ID" sz="4000" dirty="0" err="1">
                <a:latin typeface="PT Sans Caption" panose="020B0603020203020204" pitchFamily="34" charset="77"/>
              </a:rPr>
              <a:t>sudah</a:t>
            </a:r>
            <a:r>
              <a:rPr lang="en-ID" sz="4000" dirty="0">
                <a:latin typeface="PT Sans Caption" panose="020B0603020203020204" pitchFamily="34" charset="77"/>
              </a:rPr>
              <a:t> </a:t>
            </a:r>
            <a:r>
              <a:rPr lang="en-ID" sz="4000" dirty="0" err="1">
                <a:latin typeface="PT Sans Caption" panose="020B0603020203020204" pitchFamily="34" charset="77"/>
              </a:rPr>
              <a:t>meninggal</a:t>
            </a:r>
            <a:r>
              <a:rPr lang="en-ID" sz="4000" dirty="0">
                <a:latin typeface="PT Sans Caption" panose="020B0603020203020204" pitchFamily="34" charset="77"/>
              </a:rPr>
              <a:t> dunia.</a:t>
            </a:r>
          </a:p>
          <a:p>
            <a:pPr marL="0" indent="0" algn="just">
              <a:buNone/>
            </a:pPr>
            <a:endParaRPr lang="en-US" sz="4000" dirty="0">
              <a:latin typeface="PT Sans Caption" panose="020B0603020203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1355090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7E9667-5067-424B-AEF9-C1AF5F176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407" y="639315"/>
            <a:ext cx="7211291" cy="1464570"/>
          </a:xfrm>
        </p:spPr>
        <p:txBody>
          <a:bodyPr>
            <a:noAutofit/>
          </a:bodyPr>
          <a:lstStyle/>
          <a:p>
            <a:pPr algn="l"/>
            <a:r>
              <a:rPr lang="en-US" sz="4800" dirty="0">
                <a:solidFill>
                  <a:srgbClr val="FFFF00"/>
                </a:solidFill>
                <a:latin typeface="Gill Sans Ultra Bold" panose="020B0A02020104020203" pitchFamily="34" charset="77"/>
              </a:rPr>
              <a:t>QABIL PELOPOR DOSA JARIAH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50C624-3105-1F43-BF26-34C69F02E6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3453" y="2927610"/>
            <a:ext cx="7211291" cy="365760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n-ID" sz="3200" dirty="0"/>
              <a:t>“</a:t>
            </a:r>
            <a:r>
              <a:rPr lang="en-ID" sz="3200" dirty="0" err="1">
                <a:latin typeface="PT Sans Caption" panose="020B0603020203020204" pitchFamily="34" charset="77"/>
              </a:rPr>
              <a:t>Tidak</a:t>
            </a:r>
            <a:r>
              <a:rPr lang="en-ID" sz="3200" dirty="0">
                <a:latin typeface="PT Sans Caption" panose="020B0603020203020204" pitchFamily="34" charset="77"/>
              </a:rPr>
              <a:t> </a:t>
            </a:r>
            <a:r>
              <a:rPr lang="en-ID" sz="3200" dirty="0" err="1">
                <a:latin typeface="PT Sans Caption" panose="020B0603020203020204" pitchFamily="34" charset="77"/>
              </a:rPr>
              <a:t>ada</a:t>
            </a:r>
            <a:r>
              <a:rPr lang="en-ID" sz="3200" dirty="0">
                <a:latin typeface="PT Sans Caption" panose="020B0603020203020204" pitchFamily="34" charset="77"/>
              </a:rPr>
              <a:t> </a:t>
            </a:r>
            <a:r>
              <a:rPr lang="en-ID" sz="3200" dirty="0" err="1">
                <a:latin typeface="PT Sans Caption" panose="020B0603020203020204" pitchFamily="34" charset="77"/>
              </a:rPr>
              <a:t>satu</a:t>
            </a:r>
            <a:r>
              <a:rPr lang="en-ID" sz="3200" dirty="0">
                <a:latin typeface="PT Sans Caption" panose="020B0603020203020204" pitchFamily="34" charset="77"/>
              </a:rPr>
              <a:t> </a:t>
            </a:r>
            <a:r>
              <a:rPr lang="en-ID" sz="3200" dirty="0" err="1">
                <a:latin typeface="PT Sans Caption" panose="020B0603020203020204" pitchFamily="34" charset="77"/>
              </a:rPr>
              <a:t>jiwa</a:t>
            </a:r>
            <a:r>
              <a:rPr lang="en-ID" sz="3200" dirty="0">
                <a:latin typeface="PT Sans Caption" panose="020B0603020203020204" pitchFamily="34" charset="77"/>
              </a:rPr>
              <a:t> yang </a:t>
            </a:r>
            <a:r>
              <a:rPr lang="en-ID" sz="3200" dirty="0" err="1">
                <a:latin typeface="PT Sans Caption" panose="020B0603020203020204" pitchFamily="34" charset="77"/>
              </a:rPr>
              <a:t>terbunuh</a:t>
            </a:r>
            <a:r>
              <a:rPr lang="en-ID" sz="3200" dirty="0">
                <a:latin typeface="PT Sans Caption" panose="020B0603020203020204" pitchFamily="34" charset="77"/>
              </a:rPr>
              <a:t> </a:t>
            </a:r>
            <a:r>
              <a:rPr lang="en-ID" sz="3200" dirty="0" err="1">
                <a:latin typeface="PT Sans Caption" panose="020B0603020203020204" pitchFamily="34" charset="77"/>
              </a:rPr>
              <a:t>secara</a:t>
            </a:r>
            <a:r>
              <a:rPr lang="en-ID" sz="3200" dirty="0">
                <a:latin typeface="PT Sans Caption" panose="020B0603020203020204" pitchFamily="34" charset="77"/>
              </a:rPr>
              <a:t> </a:t>
            </a:r>
            <a:r>
              <a:rPr lang="en-ID" sz="3200" dirty="0" err="1">
                <a:latin typeface="PT Sans Caption" panose="020B0603020203020204" pitchFamily="34" charset="77"/>
              </a:rPr>
              <a:t>dzalim</a:t>
            </a:r>
            <a:r>
              <a:rPr lang="en-ID" sz="3200" dirty="0">
                <a:latin typeface="PT Sans Caption" panose="020B0603020203020204" pitchFamily="34" charset="77"/>
              </a:rPr>
              <a:t>, </a:t>
            </a:r>
            <a:r>
              <a:rPr lang="en-ID" sz="3200" dirty="0" err="1">
                <a:latin typeface="PT Sans Caption" panose="020B0603020203020204" pitchFamily="34" charset="77"/>
              </a:rPr>
              <a:t>melainkan</a:t>
            </a:r>
            <a:r>
              <a:rPr lang="en-ID" sz="3200" dirty="0">
                <a:latin typeface="PT Sans Caption" panose="020B0603020203020204" pitchFamily="34" charset="77"/>
              </a:rPr>
              <a:t> </a:t>
            </a:r>
            <a:r>
              <a:rPr lang="en-ID" sz="3200" dirty="0" err="1">
                <a:latin typeface="PT Sans Caption" panose="020B0603020203020204" pitchFamily="34" charset="77"/>
              </a:rPr>
              <a:t>anak</a:t>
            </a:r>
            <a:r>
              <a:rPr lang="en-ID" sz="3200" dirty="0">
                <a:latin typeface="PT Sans Caption" panose="020B0603020203020204" pitchFamily="34" charset="77"/>
              </a:rPr>
              <a:t> </a:t>
            </a:r>
            <a:r>
              <a:rPr lang="en-ID" sz="3200" dirty="0" err="1">
                <a:latin typeface="PT Sans Caption" panose="020B0603020203020204" pitchFamily="34" charset="77"/>
              </a:rPr>
              <a:t>adam</a:t>
            </a:r>
            <a:r>
              <a:rPr lang="en-ID" sz="3200" dirty="0">
                <a:latin typeface="PT Sans Caption" panose="020B0603020203020204" pitchFamily="34" charset="77"/>
              </a:rPr>
              <a:t> (QABIL) yang </a:t>
            </a:r>
            <a:r>
              <a:rPr lang="en-ID" sz="3200" dirty="0" err="1">
                <a:latin typeface="PT Sans Caption" panose="020B0603020203020204" pitchFamily="34" charset="77"/>
              </a:rPr>
              <a:t>pertama</a:t>
            </a:r>
            <a:r>
              <a:rPr lang="en-ID" sz="3200" dirty="0">
                <a:latin typeface="PT Sans Caption" panose="020B0603020203020204" pitchFamily="34" charset="77"/>
              </a:rPr>
              <a:t> kali </a:t>
            </a:r>
            <a:r>
              <a:rPr lang="en-ID" sz="3200" dirty="0" err="1">
                <a:latin typeface="PT Sans Caption" panose="020B0603020203020204" pitchFamily="34" charset="77"/>
              </a:rPr>
              <a:t>membunuh</a:t>
            </a:r>
            <a:r>
              <a:rPr lang="en-ID" sz="3200" dirty="0">
                <a:latin typeface="PT Sans Caption" panose="020B0603020203020204" pitchFamily="34" charset="77"/>
              </a:rPr>
              <a:t> </a:t>
            </a:r>
            <a:r>
              <a:rPr lang="en-ID" sz="3200" dirty="0" err="1">
                <a:latin typeface="PT Sans Caption" panose="020B0603020203020204" pitchFamily="34" charset="77"/>
              </a:rPr>
              <a:t>akan</a:t>
            </a:r>
            <a:r>
              <a:rPr lang="en-ID" sz="3200" dirty="0">
                <a:latin typeface="PT Sans Caption" panose="020B0603020203020204" pitchFamily="34" charset="77"/>
              </a:rPr>
              <a:t> </a:t>
            </a:r>
            <a:r>
              <a:rPr lang="en-ID" sz="3200" dirty="0" err="1">
                <a:latin typeface="PT Sans Caption" panose="020B0603020203020204" pitchFamily="34" charset="77"/>
              </a:rPr>
              <a:t>mendapatkan</a:t>
            </a:r>
            <a:r>
              <a:rPr lang="en-ID" sz="3200" dirty="0">
                <a:latin typeface="PT Sans Caption" panose="020B0603020203020204" pitchFamily="34" charset="77"/>
              </a:rPr>
              <a:t> </a:t>
            </a:r>
            <a:r>
              <a:rPr lang="en-ID" sz="3200" dirty="0" err="1">
                <a:latin typeface="PT Sans Caption" panose="020B0603020203020204" pitchFamily="34" charset="77"/>
              </a:rPr>
              <a:t>dosa</a:t>
            </a:r>
            <a:r>
              <a:rPr lang="en-ID" sz="3200" dirty="0">
                <a:latin typeface="PT Sans Caption" panose="020B0603020203020204" pitchFamily="34" charset="77"/>
              </a:rPr>
              <a:t> </a:t>
            </a:r>
            <a:r>
              <a:rPr lang="en-ID" sz="3200" dirty="0" err="1">
                <a:latin typeface="PT Sans Caption" panose="020B0603020203020204" pitchFamily="34" charset="77"/>
              </a:rPr>
              <a:t>karena</a:t>
            </a:r>
            <a:r>
              <a:rPr lang="en-ID" sz="3200" dirty="0">
                <a:latin typeface="PT Sans Caption" panose="020B0603020203020204" pitchFamily="34" charset="77"/>
              </a:rPr>
              <a:t> </a:t>
            </a:r>
            <a:r>
              <a:rPr lang="en-ID" sz="3200" dirty="0" err="1">
                <a:latin typeface="PT Sans Caption" panose="020B0603020203020204" pitchFamily="34" charset="77"/>
              </a:rPr>
              <a:t>pertumpahan</a:t>
            </a:r>
            <a:r>
              <a:rPr lang="en-ID" sz="3200" dirty="0">
                <a:latin typeface="PT Sans Caption" panose="020B0603020203020204" pitchFamily="34" charset="77"/>
              </a:rPr>
              <a:t> </a:t>
            </a:r>
            <a:r>
              <a:rPr lang="en-ID" sz="3200" dirty="0" err="1">
                <a:latin typeface="PT Sans Caption" panose="020B0603020203020204" pitchFamily="34" charset="77"/>
              </a:rPr>
              <a:t>darah</a:t>
            </a:r>
            <a:r>
              <a:rPr lang="en-ID" sz="3200" dirty="0">
                <a:latin typeface="PT Sans Caption" panose="020B0603020203020204" pitchFamily="34" charset="77"/>
              </a:rPr>
              <a:t> </a:t>
            </a:r>
            <a:r>
              <a:rPr lang="en-ID" sz="3200" dirty="0" err="1">
                <a:latin typeface="PT Sans Caption" panose="020B0603020203020204" pitchFamily="34" charset="77"/>
              </a:rPr>
              <a:t>itu</a:t>
            </a:r>
            <a:r>
              <a:rPr lang="en-ID" sz="3200" dirty="0">
                <a:latin typeface="PT Sans Caption" panose="020B0603020203020204" pitchFamily="34" charset="77"/>
              </a:rPr>
              <a:t>.” </a:t>
            </a:r>
          </a:p>
          <a:p>
            <a:pPr marL="0" indent="0" algn="just">
              <a:buNone/>
            </a:pPr>
            <a:r>
              <a:rPr lang="en-ID" sz="3200" dirty="0">
                <a:latin typeface="PT Sans Caption" panose="020B0603020203020204" pitchFamily="34" charset="77"/>
              </a:rPr>
              <a:t>(HR. Bukhari/Muslim,).</a:t>
            </a:r>
          </a:p>
          <a:p>
            <a:pPr marL="0" indent="0" algn="just">
              <a:buNone/>
            </a:pPr>
            <a:r>
              <a:rPr lang="en-ID" sz="3200" dirty="0">
                <a:latin typeface="PT Sans Caption" panose="020B0603020203020204" pitchFamily="34" charset="77"/>
              </a:rPr>
              <a:t/>
            </a:r>
            <a:br>
              <a:rPr lang="en-ID" sz="3200" dirty="0">
                <a:latin typeface="PT Sans Caption" panose="020B0603020203020204" pitchFamily="34" charset="77"/>
              </a:rPr>
            </a:br>
            <a:r>
              <a:rPr lang="en-ID" sz="3200" dirty="0">
                <a:latin typeface="PT Sans Caption" panose="020B0603020203020204" pitchFamily="34" charset="77"/>
              </a:rPr>
              <a:t/>
            </a:r>
            <a:br>
              <a:rPr lang="en-ID" sz="3200" dirty="0">
                <a:latin typeface="PT Sans Caption" panose="020B0603020203020204" pitchFamily="34" charset="77"/>
              </a:rPr>
            </a:br>
            <a:endParaRPr lang="en-US" sz="3200" dirty="0">
              <a:latin typeface="PT Sans Caption" panose="020B0603020203020204" pitchFamily="34" charset="77"/>
            </a:endParaRPr>
          </a:p>
        </p:txBody>
      </p:sp>
      <p:pic>
        <p:nvPicPr>
          <p:cNvPr id="1026" name="Picture 2" descr="Persekusi, Kekerasan, dan Kisah Qabil Dan Habil - Islami[dot]co">
            <a:extLst>
              <a:ext uri="{FF2B5EF4-FFF2-40B4-BE49-F238E27FC236}">
                <a16:creationId xmlns:a16="http://schemas.microsoft.com/office/drawing/2014/main" xmlns="" id="{DD0CE2D7-A640-3345-B042-9E7F8F5B33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528" y="2561085"/>
            <a:ext cx="29972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77000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AAFB4F-8B9A-B54E-88C6-422CC7C24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091" y="901532"/>
            <a:ext cx="6781800" cy="1293028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rgbClr val="FFFF00"/>
                </a:solidFill>
                <a:latin typeface="Gill Sans Ultra Bold" panose="020B0A02020104020203" pitchFamily="34" charset="77"/>
              </a:rPr>
              <a:t>DOSA JARIAH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021071A-F2A1-224A-82EA-540676C3CF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6764" y="2194560"/>
            <a:ext cx="7959436" cy="4024125"/>
          </a:xfrm>
        </p:spPr>
        <p:txBody>
          <a:bodyPr/>
          <a:lstStyle/>
          <a:p>
            <a:pPr marL="0" indent="0" algn="r">
              <a:buNone/>
            </a:pPr>
            <a:r>
              <a:rPr lang="ar-SA" sz="3200" dirty="0"/>
              <a:t/>
            </a:r>
            <a:br>
              <a:rPr lang="ar-SA" sz="3200" dirty="0"/>
            </a:br>
            <a:r>
              <a:rPr lang="ar-SA" sz="4000" dirty="0" err="1"/>
              <a:t>ﺇِﻧَّﺎ</a:t>
            </a:r>
            <a:r>
              <a:rPr lang="ar-SA" sz="4000" dirty="0"/>
              <a:t> </a:t>
            </a:r>
            <a:r>
              <a:rPr lang="ar-SA" sz="4000" dirty="0" err="1"/>
              <a:t>ﻧَﺤْﻦُ</a:t>
            </a:r>
            <a:r>
              <a:rPr lang="ar-SA" sz="4000" dirty="0"/>
              <a:t> </a:t>
            </a:r>
            <a:r>
              <a:rPr lang="ar-SA" sz="4000" dirty="0" err="1"/>
              <a:t>ﻧُﺤْﻴِﻲ</a:t>
            </a:r>
            <a:r>
              <a:rPr lang="ar-SA" sz="4000" dirty="0"/>
              <a:t> </a:t>
            </a:r>
            <a:r>
              <a:rPr lang="ar-SA" sz="4000" dirty="0" err="1"/>
              <a:t>ﺍﻟْﻤَﻮْﺗَﻰ</a:t>
            </a:r>
            <a:r>
              <a:rPr lang="ar-SA" sz="4000" dirty="0"/>
              <a:t> </a:t>
            </a:r>
            <a:r>
              <a:rPr lang="ar-SA" sz="4000" dirty="0" err="1"/>
              <a:t>ﻭَﻧَﻜْﺘُﺐُ</a:t>
            </a:r>
            <a:r>
              <a:rPr lang="ar-SA" sz="4000" dirty="0"/>
              <a:t> </a:t>
            </a:r>
            <a:r>
              <a:rPr lang="ar-SA" sz="4000" dirty="0" err="1"/>
              <a:t>ﻣَﺎ</a:t>
            </a:r>
            <a:r>
              <a:rPr lang="ar-SA" sz="4000" dirty="0"/>
              <a:t> </a:t>
            </a:r>
            <a:r>
              <a:rPr lang="ar-SA" sz="4000" dirty="0" err="1"/>
              <a:t>ﻗَﺪَّﻣُﻮﺍ</a:t>
            </a:r>
            <a:r>
              <a:rPr lang="ar-SA" sz="4000" dirty="0"/>
              <a:t> </a:t>
            </a:r>
            <a:r>
              <a:rPr lang="ar-SA" sz="4800" dirty="0" err="1">
                <a:solidFill>
                  <a:srgbClr val="FFFF00"/>
                </a:solidFill>
              </a:rPr>
              <a:t>ﻭَﺁﺛَﺎﺭَﻫُﻢ</a:t>
            </a:r>
            <a:r>
              <a:rPr lang="ar-SA" sz="4000" dirty="0" err="1">
                <a:solidFill>
                  <a:srgbClr val="FFFF00"/>
                </a:solidFill>
              </a:rPr>
              <a:t>ْ</a:t>
            </a:r>
            <a:r>
              <a:rPr lang="ar-SA" sz="4000" dirty="0"/>
              <a:t> </a:t>
            </a:r>
            <a:r>
              <a:rPr lang="ar-SA" sz="4000" dirty="0" err="1"/>
              <a:t>ﻭَﻛُﻞَّ</a:t>
            </a:r>
            <a:r>
              <a:rPr lang="ar-SA" sz="4000" dirty="0"/>
              <a:t> </a:t>
            </a:r>
            <a:r>
              <a:rPr lang="ar-SA" sz="4000" dirty="0" err="1"/>
              <a:t>ﺷَﻲْﺀٍ</a:t>
            </a:r>
            <a:r>
              <a:rPr lang="ar-SA" sz="4000" dirty="0"/>
              <a:t> </a:t>
            </a:r>
            <a:r>
              <a:rPr lang="ar-SA" sz="4000" dirty="0" err="1"/>
              <a:t>ﺃَﺣْﺼَﻴْﻨَﺎﻩُ</a:t>
            </a:r>
            <a:r>
              <a:rPr lang="ar-SA" sz="4000" dirty="0"/>
              <a:t> </a:t>
            </a:r>
            <a:r>
              <a:rPr lang="ar-SA" sz="4000" dirty="0" err="1"/>
              <a:t>ﻓِﻲ</a:t>
            </a:r>
            <a:r>
              <a:rPr lang="ar-SA" sz="4000" dirty="0"/>
              <a:t> </a:t>
            </a:r>
            <a:r>
              <a:rPr lang="ar-SA" sz="4000" dirty="0" err="1"/>
              <a:t>ﺇِﻣَﺎﻡٍ</a:t>
            </a:r>
            <a:r>
              <a:rPr lang="ar-SA" sz="4000" dirty="0"/>
              <a:t> </a:t>
            </a:r>
            <a:r>
              <a:rPr lang="ar-SA" sz="4000" dirty="0" err="1"/>
              <a:t>ﻣُﺒِﻴﻦٍ</a:t>
            </a:r>
            <a:r>
              <a:rPr lang="ar-SA" sz="4000" dirty="0">
                <a:latin typeface="PT Sans Caption" panose="020B0603020203020204" pitchFamily="34" charset="77"/>
              </a:rPr>
              <a:t/>
            </a:r>
            <a:br>
              <a:rPr lang="ar-SA" sz="4000" dirty="0">
                <a:latin typeface="PT Sans Caption" panose="020B0603020203020204" pitchFamily="34" charset="77"/>
              </a:rPr>
            </a:br>
            <a:r>
              <a:rPr lang="ar-SA" sz="3200" dirty="0">
                <a:latin typeface="PT Sans Caption" panose="020B0603020203020204" pitchFamily="34" charset="77"/>
              </a:rPr>
              <a:t>“</a:t>
            </a:r>
            <a:r>
              <a:rPr lang="en-ID" sz="2400" dirty="0" err="1">
                <a:latin typeface="PT Sans Caption" panose="020B0603020203020204" pitchFamily="34" charset="77"/>
              </a:rPr>
              <a:t>Sesungguhnya</a:t>
            </a:r>
            <a:r>
              <a:rPr lang="en-ID" sz="2400" dirty="0">
                <a:latin typeface="PT Sans Caption" panose="020B0603020203020204" pitchFamily="34" charset="77"/>
              </a:rPr>
              <a:t> Kami </a:t>
            </a:r>
            <a:r>
              <a:rPr lang="en-ID" sz="2400" dirty="0" err="1">
                <a:latin typeface="PT Sans Caption" panose="020B0603020203020204" pitchFamily="34" charset="77"/>
              </a:rPr>
              <a:t>menghidupkan</a:t>
            </a:r>
            <a:r>
              <a:rPr lang="en-ID" sz="2400" dirty="0">
                <a:latin typeface="PT Sans Caption" panose="020B0603020203020204" pitchFamily="34" charset="77"/>
              </a:rPr>
              <a:t> orang-orang </a:t>
            </a:r>
            <a:r>
              <a:rPr lang="en-ID" sz="2400" dirty="0" err="1">
                <a:latin typeface="PT Sans Caption" panose="020B0603020203020204" pitchFamily="34" charset="77"/>
              </a:rPr>
              <a:t>mati</a:t>
            </a:r>
            <a:r>
              <a:rPr lang="en-ID" sz="2400" dirty="0">
                <a:latin typeface="PT Sans Caption" panose="020B0603020203020204" pitchFamily="34" charset="77"/>
              </a:rPr>
              <a:t>, dan Kami </a:t>
            </a:r>
            <a:r>
              <a:rPr lang="en-ID" sz="2400" dirty="0" err="1">
                <a:latin typeface="PT Sans Caption" panose="020B0603020203020204" pitchFamily="34" charset="77"/>
              </a:rPr>
              <a:t>menuliskan</a:t>
            </a:r>
            <a:r>
              <a:rPr lang="en-ID" sz="2400" dirty="0">
                <a:latin typeface="PT Sans Caption" panose="020B0603020203020204" pitchFamily="34" charset="77"/>
              </a:rPr>
              <a:t> </a:t>
            </a:r>
            <a:r>
              <a:rPr lang="en-ID" sz="2400" dirty="0" err="1">
                <a:latin typeface="PT Sans Caption" panose="020B0603020203020204" pitchFamily="34" charset="77"/>
              </a:rPr>
              <a:t>apa</a:t>
            </a:r>
            <a:r>
              <a:rPr lang="en-ID" sz="2400" dirty="0">
                <a:latin typeface="PT Sans Caption" panose="020B0603020203020204" pitchFamily="34" charset="77"/>
              </a:rPr>
              <a:t> yang </a:t>
            </a:r>
            <a:r>
              <a:rPr lang="en-ID" sz="2400" dirty="0" err="1">
                <a:latin typeface="PT Sans Caption" panose="020B0603020203020204" pitchFamily="34" charset="77"/>
              </a:rPr>
              <a:t>telah</a:t>
            </a:r>
            <a:r>
              <a:rPr lang="en-ID" sz="2400" dirty="0">
                <a:latin typeface="PT Sans Caption" panose="020B0603020203020204" pitchFamily="34" charset="77"/>
              </a:rPr>
              <a:t> </a:t>
            </a:r>
            <a:r>
              <a:rPr lang="en-ID" sz="2400" dirty="0" err="1">
                <a:latin typeface="PT Sans Caption" panose="020B0603020203020204" pitchFamily="34" charset="77"/>
              </a:rPr>
              <a:t>mereka</a:t>
            </a:r>
            <a:r>
              <a:rPr lang="en-ID" sz="2400" dirty="0">
                <a:latin typeface="PT Sans Caption" panose="020B0603020203020204" pitchFamily="34" charset="77"/>
              </a:rPr>
              <a:t> </a:t>
            </a:r>
            <a:r>
              <a:rPr lang="en-ID" sz="2400" dirty="0" err="1">
                <a:latin typeface="PT Sans Caption" panose="020B0603020203020204" pitchFamily="34" charset="77"/>
              </a:rPr>
              <a:t>kerjakan</a:t>
            </a:r>
            <a:r>
              <a:rPr lang="en-ID" sz="2400" dirty="0">
                <a:latin typeface="PT Sans Caption" panose="020B0603020203020204" pitchFamily="34" charset="77"/>
              </a:rPr>
              <a:t>, dan </a:t>
            </a:r>
            <a:r>
              <a:rPr lang="en-ID" sz="2400" i="1" dirty="0" err="1">
                <a:solidFill>
                  <a:srgbClr val="FFFF00"/>
                </a:solidFill>
                <a:latin typeface="PT Sans Caption" panose="020B0603020203020204" pitchFamily="34" charset="77"/>
              </a:rPr>
              <a:t>bekas-bekas</a:t>
            </a:r>
            <a:r>
              <a:rPr lang="en-ID" sz="2400" i="1" dirty="0">
                <a:solidFill>
                  <a:srgbClr val="FFFF00"/>
                </a:solidFill>
                <a:latin typeface="PT Sans Caption" panose="020B0603020203020204" pitchFamily="34" charset="77"/>
              </a:rPr>
              <a:t> (</a:t>
            </a:r>
            <a:r>
              <a:rPr lang="en-ID" sz="2400" i="1" dirty="0" err="1">
                <a:solidFill>
                  <a:srgbClr val="FFFF00"/>
                </a:solidFill>
                <a:latin typeface="PT Sans Caption" panose="020B0603020203020204" pitchFamily="34" charset="77"/>
              </a:rPr>
              <a:t>dampak</a:t>
            </a:r>
            <a:r>
              <a:rPr lang="en-ID" sz="2400" i="1" dirty="0">
                <a:solidFill>
                  <a:srgbClr val="FFFF00"/>
                </a:solidFill>
                <a:latin typeface="PT Sans Caption" panose="020B0603020203020204" pitchFamily="34" charset="77"/>
              </a:rPr>
              <a:t>) yang </a:t>
            </a:r>
            <a:r>
              <a:rPr lang="en-ID" sz="2400" i="1" dirty="0" err="1">
                <a:solidFill>
                  <a:srgbClr val="FFFF00"/>
                </a:solidFill>
                <a:latin typeface="PT Sans Caption" panose="020B0603020203020204" pitchFamily="34" charset="77"/>
              </a:rPr>
              <a:t>mereka</a:t>
            </a:r>
            <a:r>
              <a:rPr lang="en-ID" sz="2400" i="1" dirty="0">
                <a:solidFill>
                  <a:srgbClr val="FFFF00"/>
                </a:solidFill>
                <a:latin typeface="PT Sans Caption" panose="020B0603020203020204" pitchFamily="34" charset="77"/>
              </a:rPr>
              <a:t> </a:t>
            </a:r>
            <a:r>
              <a:rPr lang="en-ID" sz="2400" i="1" dirty="0" err="1">
                <a:solidFill>
                  <a:srgbClr val="FFFF00"/>
                </a:solidFill>
                <a:latin typeface="PT Sans Caption" panose="020B0603020203020204" pitchFamily="34" charset="77"/>
              </a:rPr>
              <a:t>tinggalkan</a:t>
            </a:r>
            <a:r>
              <a:rPr lang="en-ID" sz="2400" dirty="0">
                <a:latin typeface="PT Sans Caption" panose="020B0603020203020204" pitchFamily="34" charset="77"/>
              </a:rPr>
              <a:t>. Dan </a:t>
            </a:r>
            <a:r>
              <a:rPr lang="en-ID" sz="2400" dirty="0" err="1">
                <a:latin typeface="PT Sans Caption" panose="020B0603020203020204" pitchFamily="34" charset="77"/>
              </a:rPr>
              <a:t>segala</a:t>
            </a:r>
            <a:r>
              <a:rPr lang="en-ID" sz="2400" dirty="0">
                <a:latin typeface="PT Sans Caption" panose="020B0603020203020204" pitchFamily="34" charset="77"/>
              </a:rPr>
              <a:t> </a:t>
            </a:r>
            <a:r>
              <a:rPr lang="en-ID" sz="2400" dirty="0" err="1">
                <a:latin typeface="PT Sans Caption" panose="020B0603020203020204" pitchFamily="34" charset="77"/>
              </a:rPr>
              <a:t>sesuatu</a:t>
            </a:r>
            <a:r>
              <a:rPr lang="en-ID" sz="2400" dirty="0">
                <a:latin typeface="PT Sans Caption" panose="020B0603020203020204" pitchFamily="34" charset="77"/>
              </a:rPr>
              <a:t> Kami </a:t>
            </a:r>
            <a:r>
              <a:rPr lang="en-ID" sz="2400" dirty="0" err="1">
                <a:latin typeface="PT Sans Caption" panose="020B0603020203020204" pitchFamily="34" charset="77"/>
              </a:rPr>
              <a:t>kumpulkan</a:t>
            </a:r>
            <a:r>
              <a:rPr lang="en-ID" sz="2400" dirty="0">
                <a:latin typeface="PT Sans Caption" panose="020B0603020203020204" pitchFamily="34" charset="77"/>
              </a:rPr>
              <a:t> </a:t>
            </a:r>
            <a:r>
              <a:rPr lang="en-ID" sz="2400" dirty="0" err="1">
                <a:latin typeface="PT Sans Caption" panose="020B0603020203020204" pitchFamily="34" charset="77"/>
              </a:rPr>
              <a:t>dalam</a:t>
            </a:r>
            <a:r>
              <a:rPr lang="en-ID" sz="2400" dirty="0">
                <a:latin typeface="PT Sans Caption" panose="020B0603020203020204" pitchFamily="34" charset="77"/>
              </a:rPr>
              <a:t> kitab </a:t>
            </a:r>
            <a:r>
              <a:rPr lang="en-ID" sz="2400" dirty="0" err="1">
                <a:latin typeface="PT Sans Caption" panose="020B0603020203020204" pitchFamily="34" charset="77"/>
              </a:rPr>
              <a:t>Induk</a:t>
            </a:r>
            <a:r>
              <a:rPr lang="en-ID" sz="2400" dirty="0">
                <a:latin typeface="PT Sans Caption" panose="020B0603020203020204" pitchFamily="34" charset="77"/>
              </a:rPr>
              <a:t> yang </a:t>
            </a:r>
            <a:r>
              <a:rPr lang="en-ID" sz="2400" dirty="0" err="1">
                <a:latin typeface="PT Sans Caption" panose="020B0603020203020204" pitchFamily="34" charset="77"/>
              </a:rPr>
              <a:t>nyata</a:t>
            </a:r>
            <a:r>
              <a:rPr lang="en-ID" sz="2400" dirty="0">
                <a:latin typeface="PT Sans Caption" panose="020B0603020203020204" pitchFamily="34" charset="77"/>
              </a:rPr>
              <a:t> (</a:t>
            </a:r>
            <a:r>
              <a:rPr lang="en-ID" sz="2400" dirty="0" err="1">
                <a:latin typeface="PT Sans Caption" panose="020B0603020203020204" pitchFamily="34" charset="77"/>
              </a:rPr>
              <a:t>Lauh</a:t>
            </a:r>
            <a:r>
              <a:rPr lang="en-ID" sz="2400" dirty="0">
                <a:latin typeface="PT Sans Caption" panose="020B0603020203020204" pitchFamily="34" charset="77"/>
              </a:rPr>
              <a:t> </a:t>
            </a:r>
            <a:r>
              <a:rPr lang="en-ID" sz="2400" dirty="0" err="1">
                <a:latin typeface="PT Sans Caption" panose="020B0603020203020204" pitchFamily="34" charset="77"/>
              </a:rPr>
              <a:t>Mahfuzh</a:t>
            </a:r>
            <a:r>
              <a:rPr lang="en-ID" sz="2400" dirty="0">
                <a:latin typeface="PT Sans Caption" panose="020B0603020203020204" pitchFamily="34" charset="77"/>
              </a:rPr>
              <a:t>).” </a:t>
            </a:r>
          </a:p>
          <a:p>
            <a:pPr marL="0" indent="0" algn="r">
              <a:buNone/>
            </a:pPr>
            <a:r>
              <a:rPr lang="en-ID" sz="2400" dirty="0">
                <a:latin typeface="PT Sans Caption" panose="020B0603020203020204" pitchFamily="34" charset="77"/>
              </a:rPr>
              <a:t>(QS. Yasin: 12)</a:t>
            </a:r>
            <a:endParaRPr lang="en-US" sz="2400" dirty="0">
              <a:latin typeface="PT Sans Caption" panose="020B0603020203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4806790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7861F5B-5C9B-004B-A382-CDF2852C8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64373"/>
            <a:ext cx="10820400" cy="1293028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FF00"/>
                </a:solidFill>
                <a:latin typeface="PT Sans Caption" panose="020B0603020203020204" pitchFamily="34" charset="77"/>
              </a:rPr>
              <a:t>DOSA JARIAH </a:t>
            </a:r>
            <a:br>
              <a:rPr lang="en-US" dirty="0">
                <a:solidFill>
                  <a:srgbClr val="FFFF00"/>
                </a:solidFill>
                <a:latin typeface="PT Sans Caption" panose="020B0603020203020204" pitchFamily="34" charset="77"/>
              </a:rPr>
            </a:br>
            <a:r>
              <a:rPr lang="en-US" dirty="0">
                <a:solidFill>
                  <a:srgbClr val="FFFF00"/>
                </a:solidFill>
                <a:latin typeface="PT Sans Caption" panose="020B0603020203020204" pitchFamily="34" charset="77"/>
              </a:rPr>
              <a:t>WANITA</a:t>
            </a:r>
          </a:p>
        </p:txBody>
      </p:sp>
      <p:pic>
        <p:nvPicPr>
          <p:cNvPr id="5122" name="Picture 2" descr="Pengertian Dosa Jariyah, Dalil, Contohnya Dalam Kehidupan &amp; Sosmed">
            <a:extLst>
              <a:ext uri="{FF2B5EF4-FFF2-40B4-BE49-F238E27FC236}">
                <a16:creationId xmlns:a16="http://schemas.microsoft.com/office/drawing/2014/main" xmlns="" id="{0C5E42A1-B9C2-C440-BF07-9619AD87D27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526" y="2057402"/>
            <a:ext cx="3821257" cy="2334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Untuk Wanita Dosa Jariyah yang Terus Mengalir Hingga di Akhirat - HARIAN  ISLAM">
            <a:extLst>
              <a:ext uri="{FF2B5EF4-FFF2-40B4-BE49-F238E27FC236}">
                <a16:creationId xmlns:a16="http://schemas.microsoft.com/office/drawing/2014/main" xmlns="" id="{577D81B9-13D7-A446-A249-284557054E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1034" y="1932709"/>
            <a:ext cx="3821258" cy="2220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Dosa Jariyah - Serambinews.com">
            <a:extLst>
              <a:ext uri="{FF2B5EF4-FFF2-40B4-BE49-F238E27FC236}">
                <a16:creationId xmlns:a16="http://schemas.microsoft.com/office/drawing/2014/main" xmlns="" id="{03EDC89D-556A-2D49-9968-94BD162674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036" y="3224646"/>
            <a:ext cx="4084781" cy="2293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43773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9FD69B-7AF4-294F-904A-2CDEEC792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68627"/>
            <a:ext cx="10820400" cy="1293028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FF00"/>
                </a:solidFill>
                <a:latin typeface="PT Sans Caption" panose="020B0603020203020204" pitchFamily="34" charset="77"/>
              </a:rPr>
              <a:t>DOSA JARIAH</a:t>
            </a:r>
          </a:p>
        </p:txBody>
      </p:sp>
      <p:pic>
        <p:nvPicPr>
          <p:cNvPr id="3074" name="Picture 2" descr="Sanksi Buang Sampah Sembarangan di Jakarta Rendah Dibanding Daerah Lain -  Metro Tempo.co">
            <a:extLst>
              <a:ext uri="{FF2B5EF4-FFF2-40B4-BE49-F238E27FC236}">
                <a16:creationId xmlns:a16="http://schemas.microsoft.com/office/drawing/2014/main" xmlns="" id="{E6DD7EF4-BFF1-5645-AFA7-19B14B312A7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761804"/>
            <a:ext cx="4452424" cy="2434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DOSA BIASA SOSIAL MEDIA SEKECIL APAPUN HARUS DIPERTANGGUNGJAWABKAN –  SorottransX">
            <a:extLst>
              <a:ext uri="{FF2B5EF4-FFF2-40B4-BE49-F238E27FC236}">
                <a16:creationId xmlns:a16="http://schemas.microsoft.com/office/drawing/2014/main" xmlns="" id="{834F10C3-CF28-7F49-9C76-17E8D5B699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326" y="4013034"/>
            <a:ext cx="4452425" cy="2499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Punya Mobil Tapi Tidak Punya Garasi, Jalan Umum Buat Parkiran –  Aripitstop.com">
            <a:extLst>
              <a:ext uri="{FF2B5EF4-FFF2-40B4-BE49-F238E27FC236}">
                <a16:creationId xmlns:a16="http://schemas.microsoft.com/office/drawing/2014/main" xmlns="" id="{2C6EA34E-DDBA-2C42-8AE9-049BE657FB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607" y="1882487"/>
            <a:ext cx="4744592" cy="2689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38297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567AD74-43E0-F94B-B90D-D765A52B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64373"/>
            <a:ext cx="10820400" cy="1293028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FF00"/>
                </a:solidFill>
                <a:latin typeface="PT Sans Caption" panose="020B0603020203020204" pitchFamily="34" charset="77"/>
              </a:rPr>
              <a:t>MENGARAHKAN PADA KEBATILAN</a:t>
            </a:r>
          </a:p>
        </p:txBody>
      </p:sp>
      <p:pic>
        <p:nvPicPr>
          <p:cNvPr id="6146" name="Picture 2" descr="Ada Mbah Dukun sedang jualan di medsos...">
            <a:extLst>
              <a:ext uri="{FF2B5EF4-FFF2-40B4-BE49-F238E27FC236}">
                <a16:creationId xmlns:a16="http://schemas.microsoft.com/office/drawing/2014/main" xmlns="" id="{1243B877-9BBF-404B-A5FA-5B9F5107997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0" y="2574131"/>
            <a:ext cx="5080000" cy="326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81599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FCCCA3C-7F52-5140-A6CC-FF8378B9A5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>
                <a:solidFill>
                  <a:srgbClr val="FFFF00"/>
                </a:solidFill>
                <a:latin typeface="Gill Sans Ultra Bold" panose="020B0A02020104020203" pitchFamily="34" charset="77"/>
              </a:rPr>
              <a:t>CARA TAUBAT </a:t>
            </a:r>
          </a:p>
          <a:p>
            <a:pPr marL="0" indent="0" algn="ctr">
              <a:buNone/>
            </a:pPr>
            <a:r>
              <a:rPr lang="en-US" sz="4800" dirty="0">
                <a:solidFill>
                  <a:srgbClr val="FFFF00"/>
                </a:solidFill>
                <a:latin typeface="Gill Sans Ultra Bold" panose="020B0A02020104020203" pitchFamily="34" charset="77"/>
              </a:rPr>
              <a:t>DARI DOSA JARIAH</a:t>
            </a:r>
          </a:p>
        </p:txBody>
      </p:sp>
    </p:spTree>
    <p:extLst>
      <p:ext uri="{BB962C8B-B14F-4D97-AF65-F5344CB8AC3E}">
        <p14:creationId xmlns:p14="http://schemas.microsoft.com/office/powerpoint/2010/main" val="30483170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AF51FE-FB2B-1843-8337-CC1133A26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64373"/>
            <a:ext cx="10820400" cy="1293028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FF00"/>
                </a:solidFill>
                <a:latin typeface="PT Sans Caption" panose="020B0603020203020204" pitchFamily="34" charset="77"/>
              </a:rPr>
              <a:t>CARA BERTAUBAT DARI DOSA JARIAH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C3A4C9E-BF11-504C-B955-56B12E8917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A" sz="4000" dirty="0"/>
              <a:t/>
            </a:r>
            <a:br>
              <a:rPr lang="ar-SA" sz="4000" dirty="0"/>
            </a:br>
            <a:r>
              <a:rPr lang="ar-SA" sz="4000" dirty="0" err="1"/>
              <a:t>ﻻَ</a:t>
            </a:r>
            <a:r>
              <a:rPr lang="ar-SA" sz="4000" dirty="0"/>
              <a:t> </a:t>
            </a:r>
            <a:r>
              <a:rPr lang="ar-SA" sz="4000" dirty="0" err="1"/>
              <a:t>ﻳُﻜَﻠِّﻒُ</a:t>
            </a:r>
            <a:r>
              <a:rPr lang="ar-SA" sz="4000" dirty="0"/>
              <a:t> </a:t>
            </a:r>
            <a:r>
              <a:rPr lang="ar-SA" sz="4000" dirty="0" err="1"/>
              <a:t>ﺍﻟﻠّﻪُ</a:t>
            </a:r>
            <a:r>
              <a:rPr lang="ar-SA" sz="4000" dirty="0"/>
              <a:t> </a:t>
            </a:r>
            <a:r>
              <a:rPr lang="ar-SA" sz="4000" dirty="0" err="1"/>
              <a:t>ﻧَﻔْﺴًﺎ</a:t>
            </a:r>
            <a:r>
              <a:rPr lang="ar-SA" sz="4000" dirty="0"/>
              <a:t> </a:t>
            </a:r>
            <a:r>
              <a:rPr lang="ar-SA" sz="4000" dirty="0" err="1"/>
              <a:t>ﺇِﻻَّ</a:t>
            </a:r>
            <a:r>
              <a:rPr lang="ar-SA" sz="4000" dirty="0"/>
              <a:t> </a:t>
            </a:r>
            <a:r>
              <a:rPr lang="ar-SA" sz="4000" dirty="0" err="1"/>
              <a:t>ﻭُﺳْﻌَﻬَﺎ</a:t>
            </a:r>
            <a:r>
              <a:rPr lang="ar-SA" sz="4000" dirty="0"/>
              <a:t/>
            </a:r>
            <a:br>
              <a:rPr lang="ar-SA" sz="4000" dirty="0"/>
            </a:br>
            <a:r>
              <a:rPr lang="ar-SA" sz="4000" dirty="0"/>
              <a:t>“</a:t>
            </a:r>
            <a:r>
              <a:rPr lang="en-ID" sz="4000" dirty="0">
                <a:latin typeface="PT Sans Caption" panose="020B0603020203020204" pitchFamily="34" charset="77"/>
              </a:rPr>
              <a:t>Allah </a:t>
            </a:r>
            <a:r>
              <a:rPr lang="en-ID" sz="4000" dirty="0" err="1">
                <a:latin typeface="PT Sans Caption" panose="020B0603020203020204" pitchFamily="34" charset="77"/>
              </a:rPr>
              <a:t>tidak</a:t>
            </a:r>
            <a:r>
              <a:rPr lang="en-ID" sz="4000" dirty="0">
                <a:latin typeface="PT Sans Caption" panose="020B0603020203020204" pitchFamily="34" charset="77"/>
              </a:rPr>
              <a:t> </a:t>
            </a:r>
            <a:r>
              <a:rPr lang="en-ID" sz="4000" dirty="0" err="1">
                <a:latin typeface="PT Sans Caption" panose="020B0603020203020204" pitchFamily="34" charset="77"/>
              </a:rPr>
              <a:t>membebani</a:t>
            </a:r>
            <a:r>
              <a:rPr lang="en-ID" sz="4000" dirty="0">
                <a:latin typeface="PT Sans Caption" panose="020B0603020203020204" pitchFamily="34" charset="77"/>
              </a:rPr>
              <a:t> </a:t>
            </a:r>
            <a:r>
              <a:rPr lang="en-ID" sz="4000" dirty="0" err="1">
                <a:latin typeface="PT Sans Caption" panose="020B0603020203020204" pitchFamily="34" charset="77"/>
              </a:rPr>
              <a:t>jiwa</a:t>
            </a:r>
            <a:r>
              <a:rPr lang="en-ID" sz="4000" dirty="0">
                <a:latin typeface="PT Sans Caption" panose="020B0603020203020204" pitchFamily="34" charset="77"/>
              </a:rPr>
              <a:t> </a:t>
            </a:r>
            <a:r>
              <a:rPr lang="en-ID" sz="4000" dirty="0" err="1">
                <a:latin typeface="PT Sans Caption" panose="020B0603020203020204" pitchFamily="34" charset="77"/>
              </a:rPr>
              <a:t>kecuali</a:t>
            </a:r>
            <a:r>
              <a:rPr lang="en-ID" sz="4000" dirty="0">
                <a:latin typeface="PT Sans Caption" panose="020B0603020203020204" pitchFamily="34" charset="77"/>
              </a:rPr>
              <a:t> </a:t>
            </a:r>
            <a:r>
              <a:rPr lang="en-ID" sz="4000" dirty="0" err="1">
                <a:latin typeface="PT Sans Caption" panose="020B0603020203020204" pitchFamily="34" charset="77"/>
              </a:rPr>
              <a:t>sesuai</a:t>
            </a:r>
            <a:r>
              <a:rPr lang="en-ID" sz="4000" dirty="0">
                <a:latin typeface="PT Sans Caption" panose="020B0603020203020204" pitchFamily="34" charset="77"/>
              </a:rPr>
              <a:t> </a:t>
            </a:r>
            <a:r>
              <a:rPr lang="en-ID" sz="4000" dirty="0" err="1">
                <a:latin typeface="PT Sans Caption" panose="020B0603020203020204" pitchFamily="34" charset="77"/>
              </a:rPr>
              <a:t>dengan</a:t>
            </a:r>
            <a:r>
              <a:rPr lang="en-ID" sz="4000" dirty="0">
                <a:latin typeface="PT Sans Caption" panose="020B0603020203020204" pitchFamily="34" charset="77"/>
              </a:rPr>
              <a:t> </a:t>
            </a:r>
            <a:r>
              <a:rPr lang="en-ID" sz="4000" dirty="0" err="1">
                <a:latin typeface="PT Sans Caption" panose="020B0603020203020204" pitchFamily="34" charset="77"/>
              </a:rPr>
              <a:t>kemampuannya</a:t>
            </a:r>
            <a:r>
              <a:rPr lang="en-ID" sz="4000" dirty="0">
                <a:latin typeface="PT Sans Caption" panose="020B0603020203020204" pitchFamily="34" charset="77"/>
              </a:rPr>
              <a:t>.”</a:t>
            </a:r>
          </a:p>
          <a:p>
            <a:pPr marL="0" indent="0" algn="ctr">
              <a:buNone/>
            </a:pPr>
            <a:r>
              <a:rPr lang="en-ID" sz="4000" dirty="0">
                <a:latin typeface="PT Sans Caption" panose="020B0603020203020204" pitchFamily="34" charset="77"/>
              </a:rPr>
              <a:t> (Al-Baqarah </a:t>
            </a:r>
            <a:r>
              <a:rPr lang="en-ID" sz="4000" dirty="0" err="1">
                <a:latin typeface="PT Sans Caption" panose="020B0603020203020204" pitchFamily="34" charset="77"/>
              </a:rPr>
              <a:t>ayat</a:t>
            </a:r>
            <a:r>
              <a:rPr lang="en-ID" sz="4000" dirty="0">
                <a:latin typeface="PT Sans Caption" panose="020B0603020203020204" pitchFamily="34" charset="77"/>
              </a:rPr>
              <a:t> 286</a:t>
            </a:r>
            <a:r>
              <a:rPr lang="en-ID" sz="4000" dirty="0"/>
              <a:t>)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4390266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7A0F16-99E6-5F40-BFB3-E238CEB0D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64373"/>
            <a:ext cx="10820400" cy="1293028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FF00"/>
                </a:solidFill>
                <a:latin typeface="PT Sans Caption" panose="020B0603020203020204" pitchFamily="34" charset="77"/>
              </a:rPr>
              <a:t>TAUBAT SEBELUM WAFAT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6D92FC8-AABD-1E47-BC32-A125435BBA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ar-SA" sz="4000" dirty="0">
                <a:solidFill>
                  <a:srgbClr val="FFFF00"/>
                </a:solidFill>
              </a:rPr>
              <a:t>إِنَّ اللهَ يَقْبَلُ تَوْبَةَ الْعَبْدِ مَا لَمْ يُغَرْغِرْ</a:t>
            </a:r>
          </a:p>
          <a:p>
            <a:pPr marL="0" indent="0" algn="ctr">
              <a:buNone/>
            </a:pPr>
            <a:r>
              <a:rPr lang="en-US" sz="3200" i="1" dirty="0">
                <a:latin typeface="PT Sans Caption" panose="020B0603020203020204" pitchFamily="34" charset="77"/>
              </a:rPr>
              <a:t>“ </a:t>
            </a:r>
            <a:r>
              <a:rPr lang="en-ID" sz="3200" dirty="0" err="1">
                <a:latin typeface="PT Sans Caption" panose="020B0603020203020204" pitchFamily="34" charset="77"/>
              </a:rPr>
              <a:t>Sesungguhnya</a:t>
            </a:r>
            <a:r>
              <a:rPr lang="en-ID" sz="3200" dirty="0">
                <a:latin typeface="PT Sans Caption" panose="020B0603020203020204" pitchFamily="34" charset="77"/>
              </a:rPr>
              <a:t> Allah </a:t>
            </a:r>
            <a:r>
              <a:rPr lang="en-ID" sz="3200" dirty="0" err="1">
                <a:latin typeface="PT Sans Caption" panose="020B0603020203020204" pitchFamily="34" charset="77"/>
              </a:rPr>
              <a:t>menerima</a:t>
            </a:r>
            <a:r>
              <a:rPr lang="en-ID" sz="3200" dirty="0">
                <a:latin typeface="PT Sans Caption" panose="020B0603020203020204" pitchFamily="34" charset="77"/>
              </a:rPr>
              <a:t> </a:t>
            </a:r>
            <a:r>
              <a:rPr lang="en-ID" sz="3200" dirty="0" err="1">
                <a:latin typeface="PT Sans Caption" panose="020B0603020203020204" pitchFamily="34" charset="77"/>
              </a:rPr>
              <a:t>taubat</a:t>
            </a:r>
            <a:r>
              <a:rPr lang="en-ID" sz="3200" dirty="0">
                <a:latin typeface="PT Sans Caption" panose="020B0603020203020204" pitchFamily="34" charset="77"/>
              </a:rPr>
              <a:t> </a:t>
            </a:r>
            <a:r>
              <a:rPr lang="en-ID" sz="3200" dirty="0" err="1">
                <a:latin typeface="PT Sans Caption" panose="020B0603020203020204" pitchFamily="34" charset="77"/>
              </a:rPr>
              <a:t>seorang</a:t>
            </a:r>
            <a:r>
              <a:rPr lang="en-ID" sz="3200" dirty="0">
                <a:latin typeface="PT Sans Caption" panose="020B0603020203020204" pitchFamily="34" charset="77"/>
              </a:rPr>
              <a:t> hamba </a:t>
            </a:r>
            <a:r>
              <a:rPr lang="en-ID" sz="3200" dirty="0" err="1">
                <a:latin typeface="PT Sans Caption" panose="020B0603020203020204" pitchFamily="34" charset="77"/>
              </a:rPr>
              <a:t>selama</a:t>
            </a:r>
            <a:r>
              <a:rPr lang="en-ID" sz="3200" dirty="0">
                <a:latin typeface="PT Sans Caption" panose="020B0603020203020204" pitchFamily="34" charset="77"/>
              </a:rPr>
              <a:t> </a:t>
            </a:r>
            <a:r>
              <a:rPr lang="en-ID" sz="3200" dirty="0" err="1">
                <a:latin typeface="PT Sans Caption" panose="020B0603020203020204" pitchFamily="34" charset="77"/>
              </a:rPr>
              <a:t>ruhnya</a:t>
            </a:r>
            <a:r>
              <a:rPr lang="en-ID" sz="3200" dirty="0">
                <a:latin typeface="PT Sans Caption" panose="020B0603020203020204" pitchFamily="34" charset="77"/>
              </a:rPr>
              <a:t> </a:t>
            </a:r>
            <a:r>
              <a:rPr lang="en-ID" sz="3200" dirty="0" err="1">
                <a:latin typeface="PT Sans Caption" panose="020B0603020203020204" pitchFamily="34" charset="77"/>
              </a:rPr>
              <a:t>belum</a:t>
            </a:r>
            <a:r>
              <a:rPr lang="en-ID" sz="3200" dirty="0">
                <a:latin typeface="PT Sans Caption" panose="020B0603020203020204" pitchFamily="34" charset="77"/>
              </a:rPr>
              <a:t> </a:t>
            </a:r>
            <a:r>
              <a:rPr lang="en-ID" sz="3200" dirty="0" err="1">
                <a:latin typeface="PT Sans Caption" panose="020B0603020203020204" pitchFamily="34" charset="77"/>
              </a:rPr>
              <a:t>sampai</a:t>
            </a:r>
            <a:r>
              <a:rPr lang="en-ID" sz="3200" dirty="0">
                <a:latin typeface="PT Sans Caption" panose="020B0603020203020204" pitchFamily="34" charset="77"/>
              </a:rPr>
              <a:t> </a:t>
            </a:r>
            <a:r>
              <a:rPr lang="en-ID" sz="3200" dirty="0" err="1">
                <a:latin typeface="PT Sans Caption" panose="020B0603020203020204" pitchFamily="34" charset="77"/>
              </a:rPr>
              <a:t>ke</a:t>
            </a:r>
            <a:r>
              <a:rPr lang="en-ID" sz="3200" dirty="0">
                <a:latin typeface="PT Sans Caption" panose="020B0603020203020204" pitchFamily="34" charset="77"/>
              </a:rPr>
              <a:t> </a:t>
            </a:r>
            <a:r>
              <a:rPr lang="en-ID" sz="3200" dirty="0" err="1">
                <a:latin typeface="PT Sans Caption" panose="020B0603020203020204" pitchFamily="34" charset="77"/>
              </a:rPr>
              <a:t>kerongkongan</a:t>
            </a:r>
            <a:r>
              <a:rPr lang="en-ID" sz="3200" dirty="0">
                <a:latin typeface="PT Sans Caption" panose="020B0603020203020204" pitchFamily="34" charset="77"/>
              </a:rPr>
              <a:t>.”</a:t>
            </a:r>
            <a:br>
              <a:rPr lang="en-ID" sz="3200" dirty="0">
                <a:latin typeface="PT Sans Caption" panose="020B0603020203020204" pitchFamily="34" charset="77"/>
              </a:rPr>
            </a:br>
            <a:r>
              <a:rPr lang="en-ID" sz="3200" dirty="0">
                <a:latin typeface="PT Sans Caption" panose="020B0603020203020204" pitchFamily="34" charset="77"/>
              </a:rPr>
              <a:t>[</a:t>
            </a:r>
            <a:r>
              <a:rPr lang="en-ID" sz="3200" dirty="0" err="1">
                <a:latin typeface="PT Sans Caption" panose="020B0603020203020204" pitchFamily="34" charset="77"/>
              </a:rPr>
              <a:t>Shahih</a:t>
            </a:r>
            <a:r>
              <a:rPr lang="en-ID" sz="3200" dirty="0">
                <a:latin typeface="PT Sans Caption" panose="020B0603020203020204" pitchFamily="34" charset="77"/>
              </a:rPr>
              <a:t> </a:t>
            </a:r>
            <a:r>
              <a:rPr lang="en-ID" sz="3200" dirty="0" err="1">
                <a:latin typeface="PT Sans Caption" panose="020B0603020203020204" pitchFamily="34" charset="77"/>
              </a:rPr>
              <a:t>Tirmidzi</a:t>
            </a:r>
            <a:r>
              <a:rPr lang="en-ID" sz="3200" dirty="0">
                <a:latin typeface="PT Sans Caption" panose="020B0603020203020204" pitchFamily="34" charset="77"/>
              </a:rPr>
              <a:t> no. 3537]</a:t>
            </a:r>
          </a:p>
          <a:p>
            <a:pPr marL="0" indent="0">
              <a:buNone/>
            </a:pPr>
            <a:r>
              <a:rPr lang="en-ID" sz="3200" dirty="0">
                <a:latin typeface="PT Sans Caption" panose="020B0603020203020204" pitchFamily="34" charset="77"/>
              </a:rPr>
              <a:t/>
            </a:r>
            <a:br>
              <a:rPr lang="en-ID" sz="3200" dirty="0">
                <a:latin typeface="PT Sans Caption" panose="020B0603020203020204" pitchFamily="34" charset="77"/>
              </a:rPr>
            </a:br>
            <a:r>
              <a:rPr lang="en-ID" dirty="0"/>
              <a:t/>
            </a:r>
            <a:br>
              <a:rPr lang="en-ID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732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1955D20B-8E13-5A40-97B0-F2BDF43D3D4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36" y="651164"/>
            <a:ext cx="11083637" cy="5721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41518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A476B2B-DDD8-B44C-A09A-B7CE5AE0EE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789710"/>
            <a:ext cx="10820400" cy="54289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ID" sz="3200" dirty="0">
              <a:latin typeface="PT Sans Caption" panose="020B0603020203020204" pitchFamily="34" charset="77"/>
            </a:endParaRPr>
          </a:p>
          <a:p>
            <a:pPr marL="0" indent="0" algn="ctr">
              <a:buNone/>
            </a:pPr>
            <a:endParaRPr lang="en-ID" sz="3200" dirty="0">
              <a:latin typeface="PT Sans Caption" panose="020B0603020203020204" pitchFamily="34" charset="77"/>
            </a:endParaRPr>
          </a:p>
          <a:p>
            <a:pPr marL="0" indent="0" algn="ctr">
              <a:buNone/>
            </a:pPr>
            <a:r>
              <a:rPr lang="en-ID" sz="4000" dirty="0" err="1">
                <a:latin typeface="PT Sans Caption" panose="020B0603020203020204" pitchFamily="34" charset="77"/>
              </a:rPr>
              <a:t>Bila</a:t>
            </a:r>
            <a:r>
              <a:rPr lang="en-ID" sz="4000" dirty="0">
                <a:latin typeface="PT Sans Caption" panose="020B0603020203020204" pitchFamily="34" charset="77"/>
              </a:rPr>
              <a:t> </a:t>
            </a:r>
            <a:r>
              <a:rPr lang="en-ID" sz="4000" dirty="0" err="1">
                <a:latin typeface="PT Sans Caption" panose="020B0603020203020204" pitchFamily="34" charset="77"/>
              </a:rPr>
              <a:t>anda</a:t>
            </a:r>
            <a:r>
              <a:rPr lang="en-ID" sz="4000" dirty="0">
                <a:latin typeface="PT Sans Caption" panose="020B0603020203020204" pitchFamily="34" charset="77"/>
              </a:rPr>
              <a:t> </a:t>
            </a:r>
            <a:r>
              <a:rPr lang="en-ID" sz="4000" dirty="0" err="1">
                <a:latin typeface="PT Sans Caption" panose="020B0603020203020204" pitchFamily="34" charset="77"/>
              </a:rPr>
              <a:t>mampu</a:t>
            </a:r>
            <a:r>
              <a:rPr lang="en-ID" sz="4000" dirty="0">
                <a:latin typeface="PT Sans Caption" panose="020B0603020203020204" pitchFamily="34" charset="77"/>
              </a:rPr>
              <a:t> </a:t>
            </a:r>
            <a:r>
              <a:rPr lang="en-ID" sz="4000" dirty="0" err="1">
                <a:latin typeface="PT Sans Caption" panose="020B0603020203020204" pitchFamily="34" charset="77"/>
              </a:rPr>
              <a:t>untuk</a:t>
            </a:r>
            <a:r>
              <a:rPr lang="en-ID" sz="4000" dirty="0">
                <a:latin typeface="PT Sans Caption" panose="020B0603020203020204" pitchFamily="34" charset="77"/>
              </a:rPr>
              <a:t> </a:t>
            </a:r>
            <a:r>
              <a:rPr lang="en-ID" sz="5400" i="1" dirty="0" err="1">
                <a:solidFill>
                  <a:srgbClr val="FFFF00"/>
                </a:solidFill>
                <a:latin typeface="PT Sans Caption" panose="020B0603020203020204" pitchFamily="34" charset="77"/>
              </a:rPr>
              <a:t>menghilangkan</a:t>
            </a:r>
            <a:r>
              <a:rPr lang="en-ID" sz="5400" i="1" dirty="0">
                <a:solidFill>
                  <a:srgbClr val="FFFF00"/>
                </a:solidFill>
                <a:latin typeface="PT Sans Caption" panose="020B0603020203020204" pitchFamily="34" charset="77"/>
              </a:rPr>
              <a:t> </a:t>
            </a:r>
            <a:r>
              <a:rPr lang="en-ID" sz="5400" i="1" dirty="0" err="1">
                <a:solidFill>
                  <a:srgbClr val="FFFF00"/>
                </a:solidFill>
                <a:latin typeface="PT Sans Caption" panose="020B0603020203020204" pitchFamily="34" charset="77"/>
              </a:rPr>
              <a:t>bekas</a:t>
            </a:r>
            <a:r>
              <a:rPr lang="en-ID" sz="5400" dirty="0">
                <a:latin typeface="PT Sans Caption" panose="020B0603020203020204" pitchFamily="34" charset="77"/>
              </a:rPr>
              <a:t> </a:t>
            </a:r>
            <a:r>
              <a:rPr lang="en-ID" sz="4000" dirty="0" err="1">
                <a:latin typeface="PT Sans Caption" panose="020B0603020203020204" pitchFamily="34" charset="77"/>
              </a:rPr>
              <a:t>kemaksiatan</a:t>
            </a:r>
            <a:r>
              <a:rPr lang="en-ID" sz="4000" dirty="0">
                <a:latin typeface="PT Sans Caption" panose="020B0603020203020204" pitchFamily="34" charset="77"/>
              </a:rPr>
              <a:t> </a:t>
            </a:r>
            <a:r>
              <a:rPr lang="en-ID" sz="4000" dirty="0" err="1">
                <a:latin typeface="PT Sans Caption" panose="020B0603020203020204" pitchFamily="34" charset="77"/>
              </a:rPr>
              <a:t>maka</a:t>
            </a:r>
            <a:r>
              <a:rPr lang="en-ID" sz="4000" dirty="0">
                <a:latin typeface="PT Sans Caption" panose="020B0603020203020204" pitchFamily="34" charset="77"/>
              </a:rPr>
              <a:t> </a:t>
            </a:r>
            <a:r>
              <a:rPr lang="en-ID" sz="4000" dirty="0" err="1">
                <a:latin typeface="PT Sans Caption" panose="020B0603020203020204" pitchFamily="34" charset="77"/>
              </a:rPr>
              <a:t>lakukanlah</a:t>
            </a:r>
            <a:r>
              <a:rPr lang="en-ID" sz="4000" dirty="0">
                <a:latin typeface="PT Sans Caption" panose="020B0603020203020204" pitchFamily="34" charset="77"/>
              </a:rPr>
              <a:t>. Dan </a:t>
            </a:r>
            <a:r>
              <a:rPr lang="en-ID" sz="4000" dirty="0" err="1">
                <a:latin typeface="PT Sans Caption" panose="020B0603020203020204" pitchFamily="34" charset="77"/>
              </a:rPr>
              <a:t>bilamana</a:t>
            </a:r>
            <a:r>
              <a:rPr lang="en-ID" sz="4000" dirty="0">
                <a:latin typeface="PT Sans Caption" panose="020B0603020203020204" pitchFamily="34" charset="77"/>
              </a:rPr>
              <a:t> </a:t>
            </a:r>
            <a:r>
              <a:rPr lang="en-ID" sz="4000" dirty="0" err="1">
                <a:latin typeface="PT Sans Caption" panose="020B0603020203020204" pitchFamily="34" charset="77"/>
              </a:rPr>
              <a:t>tidak</a:t>
            </a:r>
            <a:r>
              <a:rPr lang="en-ID" sz="4000" dirty="0">
                <a:latin typeface="PT Sans Caption" panose="020B0603020203020204" pitchFamily="34" charset="77"/>
              </a:rPr>
              <a:t>, </a:t>
            </a:r>
            <a:r>
              <a:rPr lang="en-ID" sz="4000" dirty="0" err="1">
                <a:latin typeface="PT Sans Caption" panose="020B0603020203020204" pitchFamily="34" charset="77"/>
              </a:rPr>
              <a:t>maka</a:t>
            </a:r>
            <a:r>
              <a:rPr lang="en-ID" sz="4000" dirty="0">
                <a:latin typeface="PT Sans Caption" panose="020B0603020203020204" pitchFamily="34" charset="77"/>
              </a:rPr>
              <a:t> </a:t>
            </a:r>
            <a:r>
              <a:rPr lang="en-ID" sz="5400" i="1" dirty="0" err="1">
                <a:solidFill>
                  <a:srgbClr val="FFFF00"/>
                </a:solidFill>
                <a:latin typeface="PT Sans Caption" panose="020B0603020203020204" pitchFamily="34" charset="77"/>
              </a:rPr>
              <a:t>perbanyaklah</a:t>
            </a:r>
            <a:r>
              <a:rPr lang="en-ID" sz="5400" i="1" dirty="0">
                <a:solidFill>
                  <a:srgbClr val="FFFF00"/>
                </a:solidFill>
                <a:latin typeface="PT Sans Caption" panose="020B0603020203020204" pitchFamily="34" charset="77"/>
              </a:rPr>
              <a:t> </a:t>
            </a:r>
            <a:r>
              <a:rPr lang="en-ID" sz="5400" i="1" dirty="0" err="1">
                <a:solidFill>
                  <a:srgbClr val="FFFF00"/>
                </a:solidFill>
                <a:latin typeface="PT Sans Caption" panose="020B0603020203020204" pitchFamily="34" charset="77"/>
              </a:rPr>
              <a:t>amal</a:t>
            </a:r>
            <a:r>
              <a:rPr lang="en-ID" sz="5400" i="1" dirty="0">
                <a:solidFill>
                  <a:srgbClr val="FFFF00"/>
                </a:solidFill>
                <a:latin typeface="PT Sans Caption" panose="020B0603020203020204" pitchFamily="34" charset="77"/>
              </a:rPr>
              <a:t> </a:t>
            </a:r>
            <a:r>
              <a:rPr lang="en-ID" sz="5400" i="1" dirty="0" err="1">
                <a:solidFill>
                  <a:srgbClr val="FFFF00"/>
                </a:solidFill>
                <a:latin typeface="PT Sans Caption" panose="020B0603020203020204" pitchFamily="34" charset="77"/>
              </a:rPr>
              <a:t>saleh</a:t>
            </a:r>
            <a:r>
              <a:rPr lang="en-ID" sz="4000" i="1" dirty="0">
                <a:solidFill>
                  <a:srgbClr val="FFFF00"/>
                </a:solidFill>
                <a:latin typeface="PT Sans Caption" panose="020B0603020203020204" pitchFamily="34" charset="77"/>
              </a:rPr>
              <a:t>.</a:t>
            </a:r>
            <a:r>
              <a:rPr lang="en-ID" sz="3200" i="1" dirty="0">
                <a:solidFill>
                  <a:srgbClr val="FFFF00"/>
                </a:solidFill>
                <a:latin typeface="PT Sans Caption" panose="020B0603020203020204" pitchFamily="34" charset="77"/>
              </a:rPr>
              <a:t/>
            </a:r>
            <a:br>
              <a:rPr lang="en-ID" sz="3200" i="1" dirty="0">
                <a:solidFill>
                  <a:srgbClr val="FFFF00"/>
                </a:solidFill>
                <a:latin typeface="PT Sans Caption" panose="020B0603020203020204" pitchFamily="34" charset="77"/>
              </a:rPr>
            </a:br>
            <a:r>
              <a:rPr lang="en-ID" sz="3200" dirty="0">
                <a:latin typeface="PT Sans Caption" panose="020B0603020203020204" pitchFamily="34" charset="77"/>
              </a:rPr>
              <a:t/>
            </a:r>
            <a:br>
              <a:rPr lang="en-ID" sz="3200" dirty="0">
                <a:latin typeface="PT Sans Caption" panose="020B0603020203020204" pitchFamily="34" charset="77"/>
              </a:rPr>
            </a:br>
            <a:endParaRPr lang="en-US" sz="3200" dirty="0">
              <a:latin typeface="PT Sans Caption" panose="020B0603020203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6807775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2DE8848-469E-9340-A900-029E04C09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64373"/>
            <a:ext cx="10820400" cy="1293028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FF00"/>
                </a:solidFill>
                <a:latin typeface="PT Sans Caption" panose="020B0603020203020204" pitchFamily="34" charset="77"/>
              </a:rPr>
              <a:t>DALIL PERBUATAN BAIK MENGHAPUS KESALAHAN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A54AC58-6E98-FB4C-B844-00DCA6EFE0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862470"/>
            <a:ext cx="10820400" cy="3356215"/>
          </a:xfrm>
        </p:spPr>
        <p:txBody>
          <a:bodyPr>
            <a:normAutofit lnSpcReduction="10000"/>
          </a:bodyPr>
          <a:lstStyle/>
          <a:p>
            <a:pPr algn="ctr"/>
            <a:r>
              <a:rPr lang="ar-SA" sz="4800" dirty="0">
                <a:solidFill>
                  <a:srgbClr val="FFFF00"/>
                </a:solidFill>
              </a:rPr>
              <a:t>إِنَّ </a:t>
            </a:r>
            <a:r>
              <a:rPr lang="ar-SA" sz="4800" dirty="0" err="1">
                <a:solidFill>
                  <a:srgbClr val="FFFF00"/>
                </a:solidFill>
              </a:rPr>
              <a:t>ٱلۡحَسَنَٰتِ</a:t>
            </a:r>
            <a:r>
              <a:rPr lang="ar-SA" sz="4800" dirty="0">
                <a:solidFill>
                  <a:srgbClr val="FFFF00"/>
                </a:solidFill>
              </a:rPr>
              <a:t> </a:t>
            </a:r>
            <a:r>
              <a:rPr lang="ar-SA" sz="4800" dirty="0" err="1">
                <a:solidFill>
                  <a:srgbClr val="FFFF00"/>
                </a:solidFill>
              </a:rPr>
              <a:t>يُذۡهِبۡنَ</a:t>
            </a:r>
            <a:r>
              <a:rPr lang="ar-SA" sz="4800" dirty="0">
                <a:solidFill>
                  <a:srgbClr val="FFFF00"/>
                </a:solidFill>
              </a:rPr>
              <a:t> </a:t>
            </a:r>
            <a:r>
              <a:rPr lang="ar-SA" sz="4800" dirty="0" err="1">
                <a:solidFill>
                  <a:srgbClr val="FFFF00"/>
                </a:solidFill>
              </a:rPr>
              <a:t>ٱلسَّيِّـَٔاتِۚ</a:t>
            </a:r>
            <a:r>
              <a:rPr lang="ar-SA" sz="4800" dirty="0">
                <a:solidFill>
                  <a:srgbClr val="FFFF00"/>
                </a:solidFill>
              </a:rPr>
              <a:t> </a:t>
            </a:r>
            <a:r>
              <a:rPr lang="ar-SA" sz="4800" dirty="0" err="1">
                <a:solidFill>
                  <a:srgbClr val="FFFF00"/>
                </a:solidFill>
              </a:rPr>
              <a:t>ذَٰلِكَ</a:t>
            </a:r>
            <a:r>
              <a:rPr lang="ar-SA" sz="4800" dirty="0">
                <a:solidFill>
                  <a:srgbClr val="FFFF00"/>
                </a:solidFill>
              </a:rPr>
              <a:t> </a:t>
            </a:r>
            <a:r>
              <a:rPr lang="ar-SA" sz="4800" dirty="0" err="1">
                <a:solidFill>
                  <a:srgbClr val="FFFF00"/>
                </a:solidFill>
              </a:rPr>
              <a:t>ذِكۡرَىٰ</a:t>
            </a:r>
            <a:r>
              <a:rPr lang="ar-SA" sz="4800" dirty="0">
                <a:solidFill>
                  <a:srgbClr val="FFFF00"/>
                </a:solidFill>
              </a:rPr>
              <a:t> </a:t>
            </a:r>
            <a:r>
              <a:rPr lang="ar-SA" sz="4800" dirty="0" err="1">
                <a:solidFill>
                  <a:srgbClr val="FFFF00"/>
                </a:solidFill>
              </a:rPr>
              <a:t>لِلذَّٰكِرِينَ</a:t>
            </a:r>
            <a:endParaRPr lang="ar-SA" sz="4800" dirty="0">
              <a:solidFill>
                <a:srgbClr val="FFFF00"/>
              </a:solidFill>
            </a:endParaRPr>
          </a:p>
          <a:p>
            <a:pPr marL="0" indent="0" algn="ctr">
              <a:buNone/>
            </a:pPr>
            <a:r>
              <a:rPr lang="en-US" sz="3200" i="1" dirty="0">
                <a:latin typeface="PT Sans Caption" panose="020B0603020203020204" pitchFamily="34" charset="77"/>
              </a:rPr>
              <a:t>“ </a:t>
            </a:r>
            <a:r>
              <a:rPr lang="en-ID" sz="3200" dirty="0" err="1">
                <a:latin typeface="PT Sans Caption" panose="020B0603020203020204" pitchFamily="34" charset="77"/>
              </a:rPr>
              <a:t>Sesungguhnya</a:t>
            </a:r>
            <a:r>
              <a:rPr lang="en-ID" sz="3200" dirty="0">
                <a:latin typeface="PT Sans Caption" panose="020B0603020203020204" pitchFamily="34" charset="77"/>
              </a:rPr>
              <a:t> </a:t>
            </a:r>
            <a:r>
              <a:rPr lang="en-ID" sz="3200" dirty="0" err="1">
                <a:latin typeface="PT Sans Caption" panose="020B0603020203020204" pitchFamily="34" charset="77"/>
              </a:rPr>
              <a:t>perbuatan-perbuatan</a:t>
            </a:r>
            <a:r>
              <a:rPr lang="en-ID" sz="3200" dirty="0">
                <a:latin typeface="PT Sans Caption" panose="020B0603020203020204" pitchFamily="34" charset="77"/>
              </a:rPr>
              <a:t> </a:t>
            </a:r>
            <a:r>
              <a:rPr lang="en-ID" sz="3200" dirty="0" err="1">
                <a:latin typeface="PT Sans Caption" panose="020B0603020203020204" pitchFamily="34" charset="77"/>
              </a:rPr>
              <a:t>baik</a:t>
            </a:r>
            <a:r>
              <a:rPr lang="en-ID" sz="3200" dirty="0">
                <a:latin typeface="PT Sans Caption" panose="020B0603020203020204" pitchFamily="34" charset="77"/>
              </a:rPr>
              <a:t> </a:t>
            </a:r>
            <a:r>
              <a:rPr lang="en-ID" sz="3200" dirty="0" err="1">
                <a:latin typeface="PT Sans Caption" panose="020B0603020203020204" pitchFamily="34" charset="77"/>
              </a:rPr>
              <a:t>itu</a:t>
            </a:r>
            <a:r>
              <a:rPr lang="en-ID" sz="3200" dirty="0">
                <a:latin typeface="PT Sans Caption" panose="020B0603020203020204" pitchFamily="34" charset="77"/>
              </a:rPr>
              <a:t> </a:t>
            </a:r>
            <a:r>
              <a:rPr lang="en-ID" sz="3200" dirty="0" err="1">
                <a:latin typeface="PT Sans Caption" panose="020B0603020203020204" pitchFamily="34" charset="77"/>
              </a:rPr>
              <a:t>menghapus</a:t>
            </a:r>
            <a:r>
              <a:rPr lang="en-ID" sz="3200" dirty="0">
                <a:latin typeface="PT Sans Caption" panose="020B0603020203020204" pitchFamily="34" charset="77"/>
              </a:rPr>
              <a:t> </a:t>
            </a:r>
            <a:r>
              <a:rPr lang="en-ID" sz="3200" dirty="0" err="1">
                <a:latin typeface="PT Sans Caption" panose="020B0603020203020204" pitchFamily="34" charset="77"/>
              </a:rPr>
              <a:t>kesalahan-kesalahan</a:t>
            </a:r>
            <a:r>
              <a:rPr lang="en-ID" sz="3200" dirty="0">
                <a:latin typeface="PT Sans Caption" panose="020B0603020203020204" pitchFamily="34" charset="77"/>
              </a:rPr>
              <a:t>.”</a:t>
            </a:r>
            <a:br>
              <a:rPr lang="en-ID" sz="3200" dirty="0">
                <a:latin typeface="PT Sans Caption" panose="020B0603020203020204" pitchFamily="34" charset="77"/>
              </a:rPr>
            </a:br>
            <a:r>
              <a:rPr lang="en-ID" sz="3200" dirty="0">
                <a:latin typeface="PT Sans Caption" panose="020B0603020203020204" pitchFamily="34" charset="77"/>
              </a:rPr>
              <a:t>[QS. Hud, Ayat 114]</a:t>
            </a:r>
          </a:p>
          <a:p>
            <a:pPr marL="0" indent="0" algn="ctr">
              <a:buNone/>
            </a:pPr>
            <a:r>
              <a:rPr lang="en-ID" sz="3200" dirty="0"/>
              <a:t/>
            </a:r>
            <a:br>
              <a:rPr lang="en-ID" sz="3200" dirty="0"/>
            </a:br>
            <a:r>
              <a:rPr lang="en-ID" dirty="0"/>
              <a:t/>
            </a:r>
            <a:br>
              <a:rPr lang="en-ID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310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28F9101-AC73-FB41-883C-AB220AC0D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64373"/>
            <a:ext cx="10820400" cy="1293028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FF00"/>
                </a:solidFill>
                <a:latin typeface="PT Sans Caption" panose="020B0603020203020204" pitchFamily="34" charset="77"/>
              </a:rPr>
              <a:t>SHOLAT MENGHAPUS JEJAK DOSA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5C7D084-3A61-A74F-8F00-916C0ED8CC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ar-SA" sz="3200" dirty="0"/>
              <a:t>مَا مِنِ امْرِئٍ مُسْلِمٍ تَحْضُرُهُ صَلاَةٌ مَكْتُوبَةٌ فَيُحْسِنُ </a:t>
            </a:r>
            <a:r>
              <a:rPr lang="ar-SA" sz="3200" dirty="0" err="1"/>
              <a:t>وُضُوءَهَا</a:t>
            </a:r>
            <a:r>
              <a:rPr lang="ar-SA" sz="3200" dirty="0"/>
              <a:t> وَخُشُوعَهَا وَرُكُوعَهَا إِلاَّ كَانَتْ كَفَّارَةً لِمَا قَبْلَهَا مِنَ الذُّنُوبِ مَا لَمْ يُؤْتِ كَبِيرَةً وَذَلِكَ الدَّهْرَ كُلَّهُ</a:t>
            </a:r>
          </a:p>
          <a:p>
            <a:pPr marL="0" indent="0" algn="ctr">
              <a:buNone/>
            </a:pPr>
            <a:r>
              <a:rPr lang="en-US" sz="3200" i="1" dirty="0">
                <a:latin typeface="PT Sans Caption" panose="020B0603020203020204" pitchFamily="34" charset="77"/>
              </a:rPr>
              <a:t>“ </a:t>
            </a:r>
            <a:r>
              <a:rPr lang="en-ID" sz="3200" dirty="0" err="1">
                <a:latin typeface="PT Sans Caption" panose="020B0603020203020204" pitchFamily="34" charset="77"/>
              </a:rPr>
              <a:t>Tidaklah</a:t>
            </a:r>
            <a:r>
              <a:rPr lang="en-ID" sz="3200" dirty="0">
                <a:latin typeface="PT Sans Caption" panose="020B0603020203020204" pitchFamily="34" charset="77"/>
              </a:rPr>
              <a:t> </a:t>
            </a:r>
            <a:r>
              <a:rPr lang="en-ID" sz="3200" dirty="0" err="1">
                <a:latin typeface="PT Sans Caption" panose="020B0603020203020204" pitchFamily="34" charset="77"/>
              </a:rPr>
              <a:t>seorang</a:t>
            </a:r>
            <a:r>
              <a:rPr lang="en-ID" sz="3200" dirty="0">
                <a:latin typeface="PT Sans Caption" panose="020B0603020203020204" pitchFamily="34" charset="77"/>
              </a:rPr>
              <a:t> </a:t>
            </a:r>
            <a:r>
              <a:rPr lang="en-ID" sz="3200" dirty="0" err="1">
                <a:latin typeface="PT Sans Caption" panose="020B0603020203020204" pitchFamily="34" charset="77"/>
              </a:rPr>
              <a:t>muslim</a:t>
            </a:r>
            <a:r>
              <a:rPr lang="en-ID" sz="3200" dirty="0">
                <a:latin typeface="PT Sans Caption" panose="020B0603020203020204" pitchFamily="34" charset="77"/>
              </a:rPr>
              <a:t> </a:t>
            </a:r>
            <a:r>
              <a:rPr lang="en-ID" sz="3200" dirty="0" err="1">
                <a:latin typeface="PT Sans Caption" panose="020B0603020203020204" pitchFamily="34" charset="77"/>
              </a:rPr>
              <a:t>ketika</a:t>
            </a:r>
            <a:r>
              <a:rPr lang="en-ID" sz="3200" dirty="0">
                <a:latin typeface="PT Sans Caption" panose="020B0603020203020204" pitchFamily="34" charset="77"/>
              </a:rPr>
              <a:t> </a:t>
            </a:r>
            <a:r>
              <a:rPr lang="en-ID" sz="3200" dirty="0" err="1">
                <a:latin typeface="PT Sans Caption" panose="020B0603020203020204" pitchFamily="34" charset="77"/>
              </a:rPr>
              <a:t>tiba</a:t>
            </a:r>
            <a:r>
              <a:rPr lang="en-ID" sz="3200" dirty="0">
                <a:latin typeface="PT Sans Caption" panose="020B0603020203020204" pitchFamily="34" charset="77"/>
              </a:rPr>
              <a:t> </a:t>
            </a:r>
            <a:r>
              <a:rPr lang="en-ID" sz="3200" dirty="0" err="1">
                <a:latin typeface="PT Sans Caption" panose="020B0603020203020204" pitchFamily="34" charset="77"/>
              </a:rPr>
              <a:t>waktunya</a:t>
            </a:r>
            <a:r>
              <a:rPr lang="en-ID" sz="3200" dirty="0">
                <a:latin typeface="PT Sans Caption" panose="020B0603020203020204" pitchFamily="34" charset="77"/>
              </a:rPr>
              <a:t> </a:t>
            </a:r>
            <a:r>
              <a:rPr lang="en-ID" sz="3200" dirty="0" err="1">
                <a:latin typeface="PT Sans Caption" panose="020B0603020203020204" pitchFamily="34" charset="77"/>
              </a:rPr>
              <a:t>shalat</a:t>
            </a:r>
            <a:r>
              <a:rPr lang="en-ID" sz="3200" dirty="0">
                <a:latin typeface="PT Sans Caption" panose="020B0603020203020204" pitchFamily="34" charset="77"/>
              </a:rPr>
              <a:t> </a:t>
            </a:r>
            <a:r>
              <a:rPr lang="en-ID" sz="3200" dirty="0" err="1">
                <a:latin typeface="PT Sans Caption" panose="020B0603020203020204" pitchFamily="34" charset="77"/>
              </a:rPr>
              <a:t>wajib</a:t>
            </a:r>
            <a:r>
              <a:rPr lang="en-ID" sz="3200" dirty="0">
                <a:latin typeface="PT Sans Caption" panose="020B0603020203020204" pitchFamily="34" charset="77"/>
              </a:rPr>
              <a:t> </a:t>
            </a:r>
            <a:r>
              <a:rPr lang="en-ID" sz="3200" dirty="0" err="1">
                <a:latin typeface="PT Sans Caption" panose="020B0603020203020204" pitchFamily="34" charset="77"/>
              </a:rPr>
              <a:t>lalu</a:t>
            </a:r>
            <a:r>
              <a:rPr lang="en-ID" sz="3200" dirty="0">
                <a:latin typeface="PT Sans Caption" panose="020B0603020203020204" pitchFamily="34" charset="77"/>
              </a:rPr>
              <a:t> </a:t>
            </a:r>
            <a:r>
              <a:rPr lang="en-ID" sz="3200" dirty="0" err="1">
                <a:latin typeface="PT Sans Caption" panose="020B0603020203020204" pitchFamily="34" charset="77"/>
              </a:rPr>
              <a:t>ia</a:t>
            </a:r>
            <a:r>
              <a:rPr lang="en-ID" sz="3200" dirty="0">
                <a:latin typeface="PT Sans Caption" panose="020B0603020203020204" pitchFamily="34" charset="77"/>
              </a:rPr>
              <a:t> </a:t>
            </a:r>
            <a:r>
              <a:rPr lang="en-ID" sz="3200" dirty="0" err="1">
                <a:latin typeface="PT Sans Caption" panose="020B0603020203020204" pitchFamily="34" charset="77"/>
              </a:rPr>
              <a:t>membaguskan</a:t>
            </a:r>
            <a:r>
              <a:rPr lang="en-ID" sz="3200" dirty="0">
                <a:latin typeface="PT Sans Caption" panose="020B0603020203020204" pitchFamily="34" charset="77"/>
              </a:rPr>
              <a:t> </a:t>
            </a:r>
            <a:r>
              <a:rPr lang="en-ID" sz="3200" dirty="0" err="1">
                <a:latin typeface="PT Sans Caption" panose="020B0603020203020204" pitchFamily="34" charset="77"/>
              </a:rPr>
              <a:t>wudhunya</a:t>
            </a:r>
            <a:r>
              <a:rPr lang="en-ID" sz="3200" dirty="0">
                <a:latin typeface="PT Sans Caption" panose="020B0603020203020204" pitchFamily="34" charset="77"/>
              </a:rPr>
              <a:t>, </a:t>
            </a:r>
            <a:r>
              <a:rPr lang="en-ID" sz="3200" dirty="0" err="1">
                <a:latin typeface="PT Sans Caption" panose="020B0603020203020204" pitchFamily="34" charset="77"/>
              </a:rPr>
              <a:t>ia</a:t>
            </a:r>
            <a:r>
              <a:rPr lang="en-ID" sz="3200" dirty="0">
                <a:latin typeface="PT Sans Caption" panose="020B0603020203020204" pitchFamily="34" charset="77"/>
              </a:rPr>
              <a:t> </a:t>
            </a:r>
            <a:r>
              <a:rPr lang="en-ID" sz="3200" dirty="0" err="1">
                <a:latin typeface="PT Sans Caption" panose="020B0603020203020204" pitchFamily="34" charset="77"/>
              </a:rPr>
              <a:t>khusyu</a:t>
            </a:r>
            <a:r>
              <a:rPr lang="en-ID" sz="3200" dirty="0">
                <a:latin typeface="PT Sans Caption" panose="020B0603020203020204" pitchFamily="34" charset="77"/>
              </a:rPr>
              <a:t>’ </a:t>
            </a:r>
            <a:r>
              <a:rPr lang="en-ID" sz="3200" dirty="0" err="1">
                <a:latin typeface="PT Sans Caption" panose="020B0603020203020204" pitchFamily="34" charset="77"/>
              </a:rPr>
              <a:t>dalam</a:t>
            </a:r>
            <a:r>
              <a:rPr lang="en-ID" sz="3200" dirty="0">
                <a:latin typeface="PT Sans Caption" panose="020B0603020203020204" pitchFamily="34" charset="77"/>
              </a:rPr>
              <a:t> </a:t>
            </a:r>
            <a:r>
              <a:rPr lang="en-ID" sz="3200" dirty="0" err="1">
                <a:latin typeface="PT Sans Caption" panose="020B0603020203020204" pitchFamily="34" charset="77"/>
              </a:rPr>
              <a:t>shalatnya</a:t>
            </a:r>
            <a:r>
              <a:rPr lang="en-ID" sz="3200" dirty="0">
                <a:latin typeface="PT Sans Caption" panose="020B0603020203020204" pitchFamily="34" charset="77"/>
              </a:rPr>
              <a:t>, dan </a:t>
            </a:r>
            <a:r>
              <a:rPr lang="en-ID" sz="3200" dirty="0" err="1">
                <a:latin typeface="PT Sans Caption" panose="020B0603020203020204" pitchFamily="34" charset="77"/>
              </a:rPr>
              <a:t>menyempurnakan</a:t>
            </a:r>
            <a:r>
              <a:rPr lang="en-ID" sz="3200" dirty="0">
                <a:latin typeface="PT Sans Caption" panose="020B0603020203020204" pitchFamily="34" charset="77"/>
              </a:rPr>
              <a:t> </a:t>
            </a:r>
            <a:r>
              <a:rPr lang="en-ID" sz="3200" dirty="0" err="1">
                <a:latin typeface="PT Sans Caption" panose="020B0603020203020204" pitchFamily="34" charset="77"/>
              </a:rPr>
              <a:t>ruku’nya</a:t>
            </a:r>
            <a:r>
              <a:rPr lang="en-ID" sz="3200" dirty="0">
                <a:latin typeface="PT Sans Caption" panose="020B0603020203020204" pitchFamily="34" charset="77"/>
              </a:rPr>
              <a:t> </a:t>
            </a:r>
            <a:r>
              <a:rPr lang="en-ID" sz="3200" dirty="0" err="1">
                <a:latin typeface="PT Sans Caption" panose="020B0603020203020204" pitchFamily="34" charset="77"/>
              </a:rPr>
              <a:t>melainkan</a:t>
            </a:r>
            <a:r>
              <a:rPr lang="en-ID" sz="3200" dirty="0">
                <a:latin typeface="PT Sans Caption" panose="020B0603020203020204" pitchFamily="34" charset="77"/>
              </a:rPr>
              <a:t> </a:t>
            </a:r>
            <a:r>
              <a:rPr lang="en-ID" sz="3200" dirty="0" err="1">
                <a:latin typeface="PT Sans Caption" panose="020B0603020203020204" pitchFamily="34" charset="77"/>
              </a:rPr>
              <a:t>itu</a:t>
            </a:r>
            <a:r>
              <a:rPr lang="en-ID" sz="3200" dirty="0">
                <a:latin typeface="PT Sans Caption" panose="020B0603020203020204" pitchFamily="34" charset="77"/>
              </a:rPr>
              <a:t> </a:t>
            </a:r>
            <a:r>
              <a:rPr lang="en-ID" sz="3200" dirty="0" err="1">
                <a:latin typeface="PT Sans Caption" panose="020B0603020203020204" pitchFamily="34" charset="77"/>
              </a:rPr>
              <a:t>menjadi</a:t>
            </a:r>
            <a:r>
              <a:rPr lang="en-ID" sz="3200" dirty="0">
                <a:latin typeface="PT Sans Caption" panose="020B0603020203020204" pitchFamily="34" charset="77"/>
              </a:rPr>
              <a:t> </a:t>
            </a:r>
            <a:r>
              <a:rPr lang="en-ID" sz="3200" dirty="0" err="1">
                <a:latin typeface="PT Sans Caption" panose="020B0603020203020204" pitchFamily="34" charset="77"/>
              </a:rPr>
              <a:t>penghapus</a:t>
            </a:r>
            <a:r>
              <a:rPr lang="en-ID" sz="3200" dirty="0">
                <a:latin typeface="PT Sans Caption" panose="020B0603020203020204" pitchFamily="34" charset="77"/>
              </a:rPr>
              <a:t> </a:t>
            </a:r>
            <a:r>
              <a:rPr lang="en-ID" sz="3200" dirty="0" err="1">
                <a:latin typeface="PT Sans Caption" panose="020B0603020203020204" pitchFamily="34" charset="77"/>
              </a:rPr>
              <a:t>dosa-dosa</a:t>
            </a:r>
            <a:r>
              <a:rPr lang="en-ID" sz="3200" dirty="0">
                <a:latin typeface="PT Sans Caption" panose="020B0603020203020204" pitchFamily="34" charset="77"/>
              </a:rPr>
              <a:t> </a:t>
            </a:r>
            <a:r>
              <a:rPr lang="en-ID" sz="3200" dirty="0" err="1">
                <a:latin typeface="PT Sans Caption" panose="020B0603020203020204" pitchFamily="34" charset="77"/>
              </a:rPr>
              <a:t>sebelumnya</a:t>
            </a:r>
            <a:r>
              <a:rPr lang="en-ID" sz="3200" dirty="0">
                <a:latin typeface="PT Sans Caption" panose="020B0603020203020204" pitchFamily="34" charset="77"/>
              </a:rPr>
              <a:t> </a:t>
            </a:r>
            <a:r>
              <a:rPr lang="en-ID" sz="3200" dirty="0" err="1">
                <a:latin typeface="PT Sans Caption" panose="020B0603020203020204" pitchFamily="34" charset="77"/>
              </a:rPr>
              <a:t>selama</a:t>
            </a:r>
            <a:r>
              <a:rPr lang="en-ID" sz="3200" dirty="0">
                <a:latin typeface="PT Sans Caption" panose="020B0603020203020204" pitchFamily="34" charset="77"/>
              </a:rPr>
              <a:t> </a:t>
            </a:r>
            <a:r>
              <a:rPr lang="en-ID" sz="3200" dirty="0" err="1">
                <a:latin typeface="PT Sans Caption" panose="020B0603020203020204" pitchFamily="34" charset="77"/>
              </a:rPr>
              <a:t>tidak</a:t>
            </a:r>
            <a:r>
              <a:rPr lang="en-ID" sz="3200" dirty="0">
                <a:latin typeface="PT Sans Caption" panose="020B0603020203020204" pitchFamily="34" charset="77"/>
              </a:rPr>
              <a:t> </a:t>
            </a:r>
            <a:r>
              <a:rPr lang="en-ID" sz="3200" dirty="0" err="1">
                <a:latin typeface="PT Sans Caption" panose="020B0603020203020204" pitchFamily="34" charset="77"/>
              </a:rPr>
              <a:t>dilakukannya</a:t>
            </a:r>
            <a:r>
              <a:rPr lang="en-ID" sz="3200" dirty="0">
                <a:latin typeface="PT Sans Caption" panose="020B0603020203020204" pitchFamily="34" charset="77"/>
              </a:rPr>
              <a:t> </a:t>
            </a:r>
            <a:r>
              <a:rPr lang="en-ID" sz="3200" dirty="0" err="1">
                <a:latin typeface="PT Sans Caption" panose="020B0603020203020204" pitchFamily="34" charset="77"/>
              </a:rPr>
              <a:t>dosa</a:t>
            </a:r>
            <a:r>
              <a:rPr lang="en-ID" sz="3200" dirty="0">
                <a:latin typeface="PT Sans Caption" panose="020B0603020203020204" pitchFamily="34" charset="77"/>
              </a:rPr>
              <a:t> </a:t>
            </a:r>
            <a:r>
              <a:rPr lang="en-ID" sz="3200" dirty="0" err="1">
                <a:latin typeface="PT Sans Caption" panose="020B0603020203020204" pitchFamily="34" charset="77"/>
              </a:rPr>
              <a:t>besar</a:t>
            </a:r>
            <a:r>
              <a:rPr lang="en-ID" sz="3200" dirty="0">
                <a:latin typeface="PT Sans Caption" panose="020B0603020203020204" pitchFamily="34" charset="77"/>
              </a:rPr>
              <a:t>, dan </a:t>
            </a:r>
            <a:r>
              <a:rPr lang="en-ID" sz="3200" dirty="0" err="1">
                <a:latin typeface="PT Sans Caption" panose="020B0603020203020204" pitchFamily="34" charset="77"/>
              </a:rPr>
              <a:t>itu</a:t>
            </a:r>
            <a:r>
              <a:rPr lang="en-ID" sz="3200" dirty="0">
                <a:latin typeface="PT Sans Caption" panose="020B0603020203020204" pitchFamily="34" charset="77"/>
              </a:rPr>
              <a:t> di </a:t>
            </a:r>
            <a:r>
              <a:rPr lang="en-ID" sz="3200" dirty="0" err="1">
                <a:latin typeface="PT Sans Caption" panose="020B0603020203020204" pitchFamily="34" charset="77"/>
              </a:rPr>
              <a:t>keseluruhan</a:t>
            </a:r>
            <a:r>
              <a:rPr lang="en-ID" sz="3200" dirty="0">
                <a:latin typeface="PT Sans Caption" panose="020B0603020203020204" pitchFamily="34" charset="77"/>
              </a:rPr>
              <a:t> masa.”</a:t>
            </a:r>
            <a:br>
              <a:rPr lang="en-ID" sz="3200" dirty="0">
                <a:latin typeface="PT Sans Caption" panose="020B0603020203020204" pitchFamily="34" charset="77"/>
              </a:rPr>
            </a:br>
            <a:r>
              <a:rPr lang="en-ID" sz="3200" dirty="0">
                <a:latin typeface="PT Sans Caption" panose="020B0603020203020204" pitchFamily="34" charset="77"/>
              </a:rPr>
              <a:t>[HR. Muslim no. 228 </a:t>
            </a:r>
            <a:r>
              <a:rPr lang="en-ID" sz="3200" dirty="0" err="1">
                <a:latin typeface="PT Sans Caption" panose="020B0603020203020204" pitchFamily="34" charset="77"/>
              </a:rPr>
              <a:t>dari</a:t>
            </a:r>
            <a:r>
              <a:rPr lang="en-ID" sz="3200" dirty="0">
                <a:latin typeface="PT Sans Caption" panose="020B0603020203020204" pitchFamily="34" charset="77"/>
              </a:rPr>
              <a:t> </a:t>
            </a:r>
            <a:r>
              <a:rPr lang="en-ID" sz="3200" dirty="0" err="1">
                <a:latin typeface="PT Sans Caption" panose="020B0603020203020204" pitchFamily="34" charset="77"/>
              </a:rPr>
              <a:t>Sahabat</a:t>
            </a:r>
            <a:r>
              <a:rPr lang="en-ID" sz="3200" dirty="0">
                <a:latin typeface="PT Sans Caption" panose="020B0603020203020204" pitchFamily="34" charset="77"/>
              </a:rPr>
              <a:t> </a:t>
            </a:r>
            <a:r>
              <a:rPr lang="en-ID" sz="3200" dirty="0" err="1">
                <a:latin typeface="PT Sans Caption" panose="020B0603020203020204" pitchFamily="34" charset="77"/>
              </a:rPr>
              <a:t>Utsman</a:t>
            </a:r>
            <a:r>
              <a:rPr lang="en-ID" sz="3200" dirty="0">
                <a:latin typeface="PT Sans Caption" panose="020B0603020203020204" pitchFamily="34" charset="77"/>
              </a:rPr>
              <a:t> bin ‘</a:t>
            </a:r>
            <a:r>
              <a:rPr lang="en-ID" sz="3200" dirty="0" err="1">
                <a:latin typeface="PT Sans Caption" panose="020B0603020203020204" pitchFamily="34" charset="77"/>
              </a:rPr>
              <a:t>Affan</a:t>
            </a:r>
            <a:r>
              <a:rPr lang="en-ID" sz="3200" dirty="0">
                <a:latin typeface="PT Sans Caption" panose="020B0603020203020204" pitchFamily="34" charset="77"/>
              </a:rPr>
              <a:t> RA. .]</a:t>
            </a:r>
          </a:p>
          <a:p>
            <a:pPr marL="0" indent="0">
              <a:buNone/>
            </a:pPr>
            <a:r>
              <a:rPr lang="en-ID" dirty="0">
                <a:latin typeface="PT Sans Caption" panose="020B0603020203020204" pitchFamily="34" charset="77"/>
              </a:rPr>
              <a:t/>
            </a:r>
            <a:br>
              <a:rPr lang="en-ID" dirty="0">
                <a:latin typeface="PT Sans Caption" panose="020B0603020203020204" pitchFamily="34" charset="77"/>
              </a:rPr>
            </a:br>
            <a:r>
              <a:rPr lang="en-ID" dirty="0"/>
              <a:t/>
            </a:r>
            <a:br>
              <a:rPr lang="en-ID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77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597D13-C07C-844A-83B6-9BB41446C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64373"/>
            <a:ext cx="10820400" cy="1293028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FF00"/>
                </a:solidFill>
                <a:latin typeface="PT Sans Caption" panose="020B0603020203020204" pitchFamily="34" charset="77"/>
              </a:rPr>
              <a:t>DOA TAUBAT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9816F95-FF89-6243-B493-F8DE434883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ar-SA" sz="3800" dirty="0">
                <a:solidFill>
                  <a:srgbClr val="FFFF00"/>
                </a:solidFill>
              </a:rPr>
              <a:t>إِنْ كُنَّا لَنَعُدُّ لِرَسُوْلِ اللهِ صَلَّى اللهُ عَلَيْهِ وَسَلَّمَ فِي الْمَجْلِسِ الْوَاحِدِ مِائَةَ مَرَّةٍ، </a:t>
            </a:r>
            <a:r>
              <a:rPr lang="ar-SA" sz="5200" dirty="0">
                <a:solidFill>
                  <a:srgbClr val="FFFF00"/>
                </a:solidFill>
              </a:rPr>
              <a:t>رَبِّ </a:t>
            </a:r>
            <a:r>
              <a:rPr lang="ar-SA" sz="5200" dirty="0" err="1">
                <a:solidFill>
                  <a:srgbClr val="FFFF00"/>
                </a:solidFill>
              </a:rPr>
              <a:t>اغْفِرْلِي</a:t>
            </a:r>
            <a:r>
              <a:rPr lang="ar-SA" sz="5200" dirty="0">
                <a:solidFill>
                  <a:srgbClr val="FFFF00"/>
                </a:solidFill>
              </a:rPr>
              <a:t> وَتُبْ عَلَيَّ إِنَّكَ أَنْتَ تَوَّابُ الرَّحِيْمُ</a:t>
            </a:r>
          </a:p>
          <a:p>
            <a:pPr marL="0" indent="0" algn="ctr">
              <a:buNone/>
            </a:pPr>
            <a:r>
              <a:rPr lang="en-US" sz="3200" dirty="0">
                <a:latin typeface="PT Sans Caption" panose="020B0603020203020204" pitchFamily="34" charset="77"/>
              </a:rPr>
              <a:t>“</a:t>
            </a:r>
            <a:r>
              <a:rPr lang="en-ID" sz="3200" dirty="0">
                <a:latin typeface="PT Sans Caption" panose="020B0603020203020204" pitchFamily="34" charset="77"/>
              </a:rPr>
              <a:t>Kami </a:t>
            </a:r>
            <a:r>
              <a:rPr lang="en-ID" sz="3200" dirty="0" err="1">
                <a:latin typeface="PT Sans Caption" panose="020B0603020203020204" pitchFamily="34" charset="77"/>
              </a:rPr>
              <a:t>pernah</a:t>
            </a:r>
            <a:r>
              <a:rPr lang="en-ID" sz="3200" dirty="0">
                <a:latin typeface="PT Sans Caption" panose="020B0603020203020204" pitchFamily="34" charset="77"/>
              </a:rPr>
              <a:t> </a:t>
            </a:r>
            <a:r>
              <a:rPr lang="en-ID" sz="3200" dirty="0" err="1">
                <a:latin typeface="PT Sans Caption" panose="020B0603020203020204" pitchFamily="34" charset="77"/>
              </a:rPr>
              <a:t>menghitung</a:t>
            </a:r>
            <a:r>
              <a:rPr lang="en-ID" sz="3200" dirty="0">
                <a:latin typeface="PT Sans Caption" panose="020B0603020203020204" pitchFamily="34" charset="77"/>
              </a:rPr>
              <a:t> </a:t>
            </a:r>
            <a:r>
              <a:rPr lang="en-ID" sz="3200" dirty="0" err="1">
                <a:latin typeface="PT Sans Caption" panose="020B0603020203020204" pitchFamily="34" charset="77"/>
              </a:rPr>
              <a:t>bahwa</a:t>
            </a:r>
            <a:r>
              <a:rPr lang="en-ID" sz="3200" dirty="0">
                <a:latin typeface="PT Sans Caption" panose="020B0603020203020204" pitchFamily="34" charset="77"/>
              </a:rPr>
              <a:t> </a:t>
            </a:r>
            <a:r>
              <a:rPr lang="en-ID" sz="3200" dirty="0" err="1">
                <a:latin typeface="PT Sans Caption" panose="020B0603020203020204" pitchFamily="34" charset="77"/>
              </a:rPr>
              <a:t>Rasulullah</a:t>
            </a:r>
            <a:r>
              <a:rPr lang="en-ID" sz="3200" dirty="0">
                <a:latin typeface="PT Sans Caption" panose="020B0603020203020204" pitchFamily="34" charset="77"/>
              </a:rPr>
              <a:t> di </a:t>
            </a:r>
            <a:r>
              <a:rPr lang="en-ID" sz="3200" dirty="0" err="1">
                <a:latin typeface="PT Sans Caption" panose="020B0603020203020204" pitchFamily="34" charset="77"/>
              </a:rPr>
              <a:t>satu</a:t>
            </a:r>
            <a:r>
              <a:rPr lang="en-ID" sz="3200" dirty="0">
                <a:latin typeface="PT Sans Caption" panose="020B0603020203020204" pitchFamily="34" charset="77"/>
              </a:rPr>
              <a:t> </a:t>
            </a:r>
            <a:r>
              <a:rPr lang="en-ID" sz="3200" dirty="0" err="1">
                <a:latin typeface="PT Sans Caption" panose="020B0603020203020204" pitchFamily="34" charset="77"/>
              </a:rPr>
              <a:t>majelis</a:t>
            </a:r>
            <a:r>
              <a:rPr lang="en-ID" sz="3200" dirty="0">
                <a:latin typeface="PT Sans Caption" panose="020B0603020203020204" pitchFamily="34" charset="77"/>
              </a:rPr>
              <a:t> </a:t>
            </a:r>
            <a:r>
              <a:rPr lang="en-ID" sz="3200" dirty="0" err="1">
                <a:latin typeface="PT Sans Caption" panose="020B0603020203020204" pitchFamily="34" charset="77"/>
              </a:rPr>
              <a:t>mengucapkan</a:t>
            </a:r>
            <a:r>
              <a:rPr lang="en-ID" sz="3200" dirty="0">
                <a:latin typeface="PT Sans Caption" panose="020B0603020203020204" pitchFamily="34" charset="77"/>
              </a:rPr>
              <a:t> 100 kali (</a:t>
            </a:r>
            <a:r>
              <a:rPr lang="en-ID" sz="3200" dirty="0" err="1">
                <a:latin typeface="PT Sans Caption" panose="020B0603020203020204" pitchFamily="34" charset="77"/>
              </a:rPr>
              <a:t>ucapan</a:t>
            </a:r>
            <a:r>
              <a:rPr lang="en-ID" sz="3200" dirty="0">
                <a:latin typeface="PT Sans Caption" panose="020B0603020203020204" pitchFamily="34" charset="77"/>
              </a:rPr>
              <a:t>), ‘</a:t>
            </a:r>
            <a:r>
              <a:rPr lang="en-ID" sz="3200" i="1" dirty="0" err="1">
                <a:solidFill>
                  <a:srgbClr val="FFFF00"/>
                </a:solidFill>
                <a:latin typeface="PT Sans Caption" panose="020B0603020203020204" pitchFamily="34" charset="77"/>
              </a:rPr>
              <a:t>Ya</a:t>
            </a:r>
            <a:r>
              <a:rPr lang="en-ID" sz="3200" i="1" dirty="0">
                <a:solidFill>
                  <a:srgbClr val="FFFF00"/>
                </a:solidFill>
                <a:latin typeface="PT Sans Caption" panose="020B0603020203020204" pitchFamily="34" charset="77"/>
              </a:rPr>
              <a:t> Rabb-</a:t>
            </a:r>
            <a:r>
              <a:rPr lang="en-ID" sz="3200" i="1" dirty="0" err="1">
                <a:solidFill>
                  <a:srgbClr val="FFFF00"/>
                </a:solidFill>
                <a:latin typeface="PT Sans Caption" panose="020B0603020203020204" pitchFamily="34" charset="77"/>
              </a:rPr>
              <a:t>ku</a:t>
            </a:r>
            <a:r>
              <a:rPr lang="en-ID" sz="3200" i="1" dirty="0">
                <a:solidFill>
                  <a:srgbClr val="FFFF00"/>
                </a:solidFill>
                <a:latin typeface="PT Sans Caption" panose="020B0603020203020204" pitchFamily="34" charset="77"/>
              </a:rPr>
              <a:t>, </a:t>
            </a:r>
            <a:r>
              <a:rPr lang="en-ID" sz="3200" i="1" dirty="0" err="1">
                <a:solidFill>
                  <a:srgbClr val="FFFF00"/>
                </a:solidFill>
                <a:latin typeface="PT Sans Caption" panose="020B0603020203020204" pitchFamily="34" charset="77"/>
              </a:rPr>
              <a:t>ampunilah</a:t>
            </a:r>
            <a:r>
              <a:rPr lang="en-ID" sz="3200" i="1" dirty="0">
                <a:solidFill>
                  <a:srgbClr val="FFFF00"/>
                </a:solidFill>
                <a:latin typeface="PT Sans Caption" panose="020B0603020203020204" pitchFamily="34" charset="77"/>
              </a:rPr>
              <a:t> </a:t>
            </a:r>
            <a:r>
              <a:rPr lang="en-ID" sz="3200" i="1" dirty="0" err="1">
                <a:solidFill>
                  <a:srgbClr val="FFFF00"/>
                </a:solidFill>
                <a:latin typeface="PT Sans Caption" panose="020B0603020203020204" pitchFamily="34" charset="77"/>
              </a:rPr>
              <a:t>aku</a:t>
            </a:r>
            <a:r>
              <a:rPr lang="en-ID" sz="3200" i="1" dirty="0">
                <a:solidFill>
                  <a:srgbClr val="FFFF00"/>
                </a:solidFill>
                <a:latin typeface="PT Sans Caption" panose="020B0603020203020204" pitchFamily="34" charset="77"/>
              </a:rPr>
              <a:t> dan </a:t>
            </a:r>
            <a:r>
              <a:rPr lang="en-ID" sz="3200" i="1" dirty="0" err="1">
                <a:solidFill>
                  <a:srgbClr val="FFFF00"/>
                </a:solidFill>
                <a:latin typeface="PT Sans Caption" panose="020B0603020203020204" pitchFamily="34" charset="77"/>
              </a:rPr>
              <a:t>aku</a:t>
            </a:r>
            <a:r>
              <a:rPr lang="en-ID" sz="3200" i="1" dirty="0">
                <a:solidFill>
                  <a:srgbClr val="FFFF00"/>
                </a:solidFill>
                <a:latin typeface="PT Sans Caption" panose="020B0603020203020204" pitchFamily="34" charset="77"/>
              </a:rPr>
              <a:t> </a:t>
            </a:r>
            <a:r>
              <a:rPr lang="en-ID" sz="3200" i="1" dirty="0" err="1">
                <a:solidFill>
                  <a:srgbClr val="FFFF00"/>
                </a:solidFill>
                <a:latin typeface="PT Sans Caption" panose="020B0603020203020204" pitchFamily="34" charset="77"/>
              </a:rPr>
              <a:t>bertaubat</a:t>
            </a:r>
            <a:r>
              <a:rPr lang="en-ID" sz="3200" i="1" dirty="0">
                <a:solidFill>
                  <a:srgbClr val="FFFF00"/>
                </a:solidFill>
                <a:latin typeface="PT Sans Caption" panose="020B0603020203020204" pitchFamily="34" charset="77"/>
              </a:rPr>
              <a:t> </a:t>
            </a:r>
            <a:r>
              <a:rPr lang="en-ID" sz="3200" i="1" dirty="0" err="1">
                <a:solidFill>
                  <a:srgbClr val="FFFF00"/>
                </a:solidFill>
                <a:latin typeface="PT Sans Caption" panose="020B0603020203020204" pitchFamily="34" charset="77"/>
              </a:rPr>
              <a:t>kepada</a:t>
            </a:r>
            <a:r>
              <a:rPr lang="en-ID" sz="3200" i="1" dirty="0">
                <a:solidFill>
                  <a:srgbClr val="FFFF00"/>
                </a:solidFill>
                <a:latin typeface="PT Sans Caption" panose="020B0603020203020204" pitchFamily="34" charset="77"/>
              </a:rPr>
              <a:t>-Mu, </a:t>
            </a:r>
            <a:r>
              <a:rPr lang="en-ID" sz="3200" i="1" dirty="0" err="1">
                <a:solidFill>
                  <a:srgbClr val="FFFF00"/>
                </a:solidFill>
                <a:latin typeface="PT Sans Caption" panose="020B0603020203020204" pitchFamily="34" charset="77"/>
              </a:rPr>
              <a:t>sesungguhnya</a:t>
            </a:r>
            <a:r>
              <a:rPr lang="en-ID" sz="3200" i="1" dirty="0">
                <a:solidFill>
                  <a:srgbClr val="FFFF00"/>
                </a:solidFill>
                <a:latin typeface="PT Sans Caption" panose="020B0603020203020204" pitchFamily="34" charset="77"/>
              </a:rPr>
              <a:t> </a:t>
            </a:r>
            <a:r>
              <a:rPr lang="en-ID" sz="3200" i="1" dirty="0" err="1">
                <a:solidFill>
                  <a:srgbClr val="FFFF00"/>
                </a:solidFill>
                <a:latin typeface="PT Sans Caption" panose="020B0603020203020204" pitchFamily="34" charset="77"/>
              </a:rPr>
              <a:t>Engkau</a:t>
            </a:r>
            <a:r>
              <a:rPr lang="en-ID" sz="3200" i="1" dirty="0">
                <a:solidFill>
                  <a:srgbClr val="FFFF00"/>
                </a:solidFill>
                <a:latin typeface="PT Sans Caption" panose="020B0603020203020204" pitchFamily="34" charset="77"/>
              </a:rPr>
              <a:t> </a:t>
            </a:r>
            <a:r>
              <a:rPr lang="en-ID" sz="3200" i="1" dirty="0" err="1">
                <a:solidFill>
                  <a:srgbClr val="FFFF00"/>
                </a:solidFill>
                <a:latin typeface="PT Sans Caption" panose="020B0603020203020204" pitchFamily="34" charset="77"/>
              </a:rPr>
              <a:t>Maha</a:t>
            </a:r>
            <a:r>
              <a:rPr lang="en-ID" sz="3200" i="1" dirty="0">
                <a:solidFill>
                  <a:srgbClr val="FFFF00"/>
                </a:solidFill>
                <a:latin typeface="PT Sans Caption" panose="020B0603020203020204" pitchFamily="34" charset="77"/>
              </a:rPr>
              <a:t> </a:t>
            </a:r>
            <a:r>
              <a:rPr lang="en-ID" sz="3200" i="1" dirty="0" err="1">
                <a:solidFill>
                  <a:srgbClr val="FFFF00"/>
                </a:solidFill>
                <a:latin typeface="PT Sans Caption" panose="020B0603020203020204" pitchFamily="34" charset="77"/>
              </a:rPr>
              <a:t>Penerima</a:t>
            </a:r>
            <a:r>
              <a:rPr lang="en-ID" sz="3200" i="1" dirty="0">
                <a:solidFill>
                  <a:srgbClr val="FFFF00"/>
                </a:solidFill>
                <a:latin typeface="PT Sans Caption" panose="020B0603020203020204" pitchFamily="34" charset="77"/>
              </a:rPr>
              <a:t> </a:t>
            </a:r>
            <a:r>
              <a:rPr lang="en-ID" sz="3200" i="1" dirty="0" err="1">
                <a:solidFill>
                  <a:srgbClr val="FFFF00"/>
                </a:solidFill>
                <a:latin typeface="PT Sans Caption" panose="020B0603020203020204" pitchFamily="34" charset="77"/>
              </a:rPr>
              <a:t>taubat</a:t>
            </a:r>
            <a:r>
              <a:rPr lang="en-ID" sz="3200" i="1" dirty="0">
                <a:solidFill>
                  <a:srgbClr val="FFFF00"/>
                </a:solidFill>
                <a:latin typeface="PT Sans Caption" panose="020B0603020203020204" pitchFamily="34" charset="77"/>
              </a:rPr>
              <a:t> </a:t>
            </a:r>
            <a:r>
              <a:rPr lang="en-ID" sz="3200" i="1" dirty="0" err="1">
                <a:solidFill>
                  <a:srgbClr val="FFFF00"/>
                </a:solidFill>
                <a:latin typeface="PT Sans Caption" panose="020B0603020203020204" pitchFamily="34" charset="77"/>
              </a:rPr>
              <a:t>lagi</a:t>
            </a:r>
            <a:r>
              <a:rPr lang="en-ID" sz="3200" i="1" dirty="0">
                <a:solidFill>
                  <a:srgbClr val="FFFF00"/>
                </a:solidFill>
                <a:latin typeface="PT Sans Caption" panose="020B0603020203020204" pitchFamily="34" charset="77"/>
              </a:rPr>
              <a:t> </a:t>
            </a:r>
            <a:r>
              <a:rPr lang="en-ID" sz="3200" i="1" dirty="0" err="1">
                <a:solidFill>
                  <a:srgbClr val="FFFF00"/>
                </a:solidFill>
                <a:latin typeface="PT Sans Caption" panose="020B0603020203020204" pitchFamily="34" charset="77"/>
              </a:rPr>
              <a:t>Maha</a:t>
            </a:r>
            <a:r>
              <a:rPr lang="en-ID" sz="3200" i="1" dirty="0">
                <a:solidFill>
                  <a:srgbClr val="FFFF00"/>
                </a:solidFill>
                <a:latin typeface="PT Sans Caption" panose="020B0603020203020204" pitchFamily="34" charset="77"/>
              </a:rPr>
              <a:t> </a:t>
            </a:r>
            <a:r>
              <a:rPr lang="en-ID" sz="3200" i="1" dirty="0" err="1">
                <a:solidFill>
                  <a:srgbClr val="FFFF00"/>
                </a:solidFill>
                <a:latin typeface="PT Sans Caption" panose="020B0603020203020204" pitchFamily="34" charset="77"/>
              </a:rPr>
              <a:t>Penyayang</a:t>
            </a:r>
            <a:r>
              <a:rPr lang="en-ID" sz="3200" dirty="0">
                <a:latin typeface="PT Sans Caption" panose="020B0603020203020204" pitchFamily="34" charset="77"/>
              </a:rPr>
              <a:t>.”</a:t>
            </a:r>
            <a:br>
              <a:rPr lang="en-ID" sz="3200" dirty="0">
                <a:latin typeface="PT Sans Caption" panose="020B0603020203020204" pitchFamily="34" charset="77"/>
              </a:rPr>
            </a:br>
            <a:r>
              <a:rPr lang="en-ID" sz="2400" dirty="0">
                <a:latin typeface="PT Sans Caption" panose="020B0603020203020204" pitchFamily="34" charset="77"/>
              </a:rPr>
              <a:t>[HR. At-</a:t>
            </a:r>
            <a:r>
              <a:rPr lang="en-ID" sz="2400" dirty="0" err="1">
                <a:latin typeface="PT Sans Caption" panose="020B0603020203020204" pitchFamily="34" charset="77"/>
              </a:rPr>
              <a:t>Tirmidzi</a:t>
            </a:r>
            <a:r>
              <a:rPr lang="en-ID" sz="2400" dirty="0">
                <a:latin typeface="PT Sans Caption" panose="020B0603020203020204" pitchFamily="34" charset="77"/>
              </a:rPr>
              <a:t>, no. 3434, Abu Dawud no. 1516 dan </a:t>
            </a:r>
            <a:r>
              <a:rPr lang="en-ID" sz="2400" dirty="0" err="1">
                <a:latin typeface="PT Sans Caption" panose="020B0603020203020204" pitchFamily="34" charset="77"/>
              </a:rPr>
              <a:t>Ibnu</a:t>
            </a:r>
            <a:r>
              <a:rPr lang="en-ID" sz="2400" dirty="0">
                <a:latin typeface="PT Sans Caption" panose="020B0603020203020204" pitchFamily="34" charset="77"/>
              </a:rPr>
              <a:t> </a:t>
            </a:r>
            <a:r>
              <a:rPr lang="en-ID" sz="2400" dirty="0" err="1">
                <a:latin typeface="PT Sans Caption" panose="020B0603020203020204" pitchFamily="34" charset="77"/>
              </a:rPr>
              <a:t>Majah</a:t>
            </a:r>
            <a:r>
              <a:rPr lang="en-ID" sz="2400" dirty="0">
                <a:latin typeface="PT Sans Caption" panose="020B0603020203020204" pitchFamily="34" charset="77"/>
              </a:rPr>
              <a:t> no. 3814. </a:t>
            </a:r>
            <a:r>
              <a:rPr lang="en-ID" sz="2400" dirty="0" err="1">
                <a:latin typeface="PT Sans Caption" panose="020B0603020203020204" pitchFamily="34" charset="77"/>
              </a:rPr>
              <a:t>Lihat</a:t>
            </a:r>
            <a:r>
              <a:rPr lang="en-ID" sz="2400" dirty="0">
                <a:latin typeface="PT Sans Caption" panose="020B0603020203020204" pitchFamily="34" charset="77"/>
              </a:rPr>
              <a:t> </a:t>
            </a:r>
            <a:r>
              <a:rPr lang="en-ID" sz="2400" dirty="0" err="1">
                <a:latin typeface="PT Sans Caption" panose="020B0603020203020204" pitchFamily="34" charset="77"/>
              </a:rPr>
              <a:t>Shahih</a:t>
            </a:r>
            <a:r>
              <a:rPr lang="en-ID" sz="2400" dirty="0">
                <a:latin typeface="PT Sans Caption" panose="020B0603020203020204" pitchFamily="34" charset="77"/>
              </a:rPr>
              <a:t> </a:t>
            </a:r>
            <a:r>
              <a:rPr lang="en-ID" sz="2400" dirty="0" err="1">
                <a:latin typeface="PT Sans Caption" panose="020B0603020203020204" pitchFamily="34" charset="77"/>
              </a:rPr>
              <a:t>Sunan</a:t>
            </a:r>
            <a:r>
              <a:rPr lang="en-ID" sz="2400" dirty="0">
                <a:latin typeface="PT Sans Caption" panose="020B0603020203020204" pitchFamily="34" charset="77"/>
              </a:rPr>
              <a:t> at-</a:t>
            </a:r>
            <a:r>
              <a:rPr lang="en-ID" sz="2400" dirty="0" err="1">
                <a:latin typeface="PT Sans Caption" panose="020B0603020203020204" pitchFamily="34" charset="77"/>
              </a:rPr>
              <a:t>Tirmidzi</a:t>
            </a:r>
            <a:r>
              <a:rPr lang="en-ID" sz="2400" dirty="0">
                <a:latin typeface="PT Sans Caption" panose="020B0603020203020204" pitchFamily="34" charset="77"/>
              </a:rPr>
              <a:t> no. 2731].</a:t>
            </a:r>
          </a:p>
          <a:p>
            <a:pPr marL="0" indent="0">
              <a:buNone/>
            </a:pPr>
            <a:r>
              <a:rPr lang="en-ID" sz="2400" dirty="0"/>
              <a:t/>
            </a:r>
            <a:br>
              <a:rPr lang="en-ID" sz="2400" dirty="0"/>
            </a:br>
            <a:r>
              <a:rPr lang="en-ID" dirty="0"/>
              <a:t/>
            </a:r>
            <a:br>
              <a:rPr lang="en-ID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7381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B1368CD-9859-394C-B8A0-086226EAE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64373"/>
            <a:ext cx="6227618" cy="1293028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Gill Sans Ultra Bold" panose="020B0A02020104020203" pitchFamily="34" charset="77"/>
              </a:rPr>
              <a:t>BERTEMAN DENGAN ORANG SHOLEH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370A18C9-D561-AC47-B6EF-6D1007BF7A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5490" y="2208414"/>
            <a:ext cx="8790709" cy="4024125"/>
          </a:xfrm>
        </p:spPr>
        <p:txBody>
          <a:bodyPr>
            <a:normAutofit fontScale="92500" lnSpcReduction="20000"/>
          </a:bodyPr>
          <a:lstStyle/>
          <a:p>
            <a:pPr algn="r" fontAlgn="base"/>
            <a:r>
              <a:rPr lang="ar-SA" sz="3200" dirty="0"/>
              <a:t/>
            </a:r>
            <a:br>
              <a:rPr lang="ar-SA" sz="3200" dirty="0"/>
            </a:br>
            <a:r>
              <a:rPr lang="ar-SA" sz="4400" dirty="0">
                <a:solidFill>
                  <a:srgbClr val="FFFF00"/>
                </a:solidFill>
              </a:rPr>
              <a:t>فَأَقْبَلَ بَعْضُهُمْ عَلَى بَعْضٍ يَتَسَاءَلُونَ. قَالَ قَائِلٌ مِنْهُمْ إِنِّي كَانَ لِي قَرِينٌ</a:t>
            </a:r>
          </a:p>
          <a:p>
            <a:pPr marL="0" indent="0" algn="r" fontAlgn="base">
              <a:buNone/>
            </a:pPr>
            <a:r>
              <a:rPr lang="ar-SA" sz="3200" dirty="0"/>
              <a:t>“</a:t>
            </a:r>
            <a:r>
              <a:rPr lang="en-ID" sz="3200" dirty="0">
                <a:latin typeface="Gungsuh" panose="02030600000101010101" pitchFamily="18" charset="-127"/>
                <a:ea typeface="Gungsuh" panose="02030600000101010101" pitchFamily="18" charset="-127"/>
              </a:rPr>
              <a:t>Lalu </a:t>
            </a:r>
            <a:r>
              <a:rPr lang="en-ID" sz="3200" dirty="0" err="1">
                <a:latin typeface="Gungsuh" panose="02030600000101010101" pitchFamily="18" charset="-127"/>
                <a:ea typeface="Gungsuh" panose="02030600000101010101" pitchFamily="18" charset="-127"/>
              </a:rPr>
              <a:t>sebagian</a:t>
            </a:r>
            <a:r>
              <a:rPr lang="en-ID" sz="3200" dirty="0">
                <a:latin typeface="Gungsuh" panose="02030600000101010101" pitchFamily="18" charset="-127"/>
                <a:ea typeface="Gungsuh" panose="02030600000101010101" pitchFamily="18" charset="-127"/>
              </a:rPr>
              <a:t> </a:t>
            </a:r>
            <a:r>
              <a:rPr lang="en-ID" sz="3200" dirty="0" err="1">
                <a:latin typeface="Gungsuh" panose="02030600000101010101" pitchFamily="18" charset="-127"/>
                <a:ea typeface="Gungsuh" panose="02030600000101010101" pitchFamily="18" charset="-127"/>
              </a:rPr>
              <a:t>mereka</a:t>
            </a:r>
            <a:r>
              <a:rPr lang="en-ID" sz="3200" dirty="0">
                <a:latin typeface="Gungsuh" panose="02030600000101010101" pitchFamily="18" charset="-127"/>
                <a:ea typeface="Gungsuh" panose="02030600000101010101" pitchFamily="18" charset="-127"/>
              </a:rPr>
              <a:t> </a:t>
            </a:r>
            <a:r>
              <a:rPr lang="en-ID" sz="3200" dirty="0" err="1">
                <a:latin typeface="Gungsuh" panose="02030600000101010101" pitchFamily="18" charset="-127"/>
                <a:ea typeface="Gungsuh" panose="02030600000101010101" pitchFamily="18" charset="-127"/>
              </a:rPr>
              <a:t>menghadap</a:t>
            </a:r>
            <a:r>
              <a:rPr lang="en-ID" sz="3200" dirty="0">
                <a:latin typeface="Gungsuh" panose="02030600000101010101" pitchFamily="18" charset="-127"/>
                <a:ea typeface="Gungsuh" panose="02030600000101010101" pitchFamily="18" charset="-127"/>
              </a:rPr>
              <a:t> </a:t>
            </a:r>
            <a:r>
              <a:rPr lang="en-ID" sz="3200" dirty="0" err="1">
                <a:latin typeface="Gungsuh" panose="02030600000101010101" pitchFamily="18" charset="-127"/>
                <a:ea typeface="Gungsuh" panose="02030600000101010101" pitchFamily="18" charset="-127"/>
              </a:rPr>
              <a:t>kepada</a:t>
            </a:r>
            <a:r>
              <a:rPr lang="en-ID" sz="3200" dirty="0">
                <a:latin typeface="Gungsuh" panose="02030600000101010101" pitchFamily="18" charset="-127"/>
                <a:ea typeface="Gungsuh" panose="02030600000101010101" pitchFamily="18" charset="-127"/>
              </a:rPr>
              <a:t> </a:t>
            </a:r>
            <a:r>
              <a:rPr lang="en-ID" sz="3200" dirty="0" err="1">
                <a:latin typeface="Gungsuh" panose="02030600000101010101" pitchFamily="18" charset="-127"/>
                <a:ea typeface="Gungsuh" panose="02030600000101010101" pitchFamily="18" charset="-127"/>
              </a:rPr>
              <a:t>sebagian</a:t>
            </a:r>
            <a:r>
              <a:rPr lang="en-ID" sz="3200" dirty="0">
                <a:latin typeface="Gungsuh" panose="02030600000101010101" pitchFamily="18" charset="-127"/>
                <a:ea typeface="Gungsuh" panose="02030600000101010101" pitchFamily="18" charset="-127"/>
              </a:rPr>
              <a:t> yang lain </a:t>
            </a:r>
            <a:r>
              <a:rPr lang="en-ID" sz="3200" dirty="0" err="1">
                <a:latin typeface="Gungsuh" panose="02030600000101010101" pitchFamily="18" charset="-127"/>
                <a:ea typeface="Gungsuh" panose="02030600000101010101" pitchFamily="18" charset="-127"/>
              </a:rPr>
              <a:t>sambil</a:t>
            </a:r>
            <a:r>
              <a:rPr lang="en-ID" sz="3200" dirty="0">
                <a:latin typeface="Gungsuh" panose="02030600000101010101" pitchFamily="18" charset="-127"/>
                <a:ea typeface="Gungsuh" panose="02030600000101010101" pitchFamily="18" charset="-127"/>
              </a:rPr>
              <a:t> </a:t>
            </a:r>
            <a:r>
              <a:rPr lang="en-ID" sz="3200" dirty="0" err="1">
                <a:latin typeface="Gungsuh" panose="02030600000101010101" pitchFamily="18" charset="-127"/>
                <a:ea typeface="Gungsuh" panose="02030600000101010101" pitchFamily="18" charset="-127"/>
              </a:rPr>
              <a:t>bercakap-cakap</a:t>
            </a:r>
            <a:r>
              <a:rPr lang="en-ID" sz="3200" dirty="0">
                <a:latin typeface="Gungsuh" panose="02030600000101010101" pitchFamily="18" charset="-127"/>
                <a:ea typeface="Gungsuh" panose="02030600000101010101" pitchFamily="18" charset="-127"/>
              </a:rPr>
              <a:t>. </a:t>
            </a:r>
            <a:r>
              <a:rPr lang="en-ID" sz="3200" dirty="0" err="1">
                <a:latin typeface="Gungsuh" panose="02030600000101010101" pitchFamily="18" charset="-127"/>
                <a:ea typeface="Gungsuh" panose="02030600000101010101" pitchFamily="18" charset="-127"/>
              </a:rPr>
              <a:t>Berkatalah</a:t>
            </a:r>
            <a:r>
              <a:rPr lang="en-ID" sz="3200" dirty="0">
                <a:latin typeface="Gungsuh" panose="02030600000101010101" pitchFamily="18" charset="-127"/>
                <a:ea typeface="Gungsuh" panose="02030600000101010101" pitchFamily="18" charset="-127"/>
              </a:rPr>
              <a:t> salah </a:t>
            </a:r>
            <a:r>
              <a:rPr lang="en-ID" sz="3200" dirty="0" err="1">
                <a:latin typeface="Gungsuh" panose="02030600000101010101" pitchFamily="18" charset="-127"/>
                <a:ea typeface="Gungsuh" panose="02030600000101010101" pitchFamily="18" charset="-127"/>
              </a:rPr>
              <a:t>seorang</a:t>
            </a:r>
            <a:r>
              <a:rPr lang="en-ID" sz="3200" dirty="0">
                <a:latin typeface="Gungsuh" panose="02030600000101010101" pitchFamily="18" charset="-127"/>
                <a:ea typeface="Gungsuh" panose="02030600000101010101" pitchFamily="18" charset="-127"/>
              </a:rPr>
              <a:t> di </a:t>
            </a:r>
            <a:r>
              <a:rPr lang="en-ID" sz="3200" dirty="0" err="1">
                <a:latin typeface="Gungsuh" panose="02030600000101010101" pitchFamily="18" charset="-127"/>
                <a:ea typeface="Gungsuh" panose="02030600000101010101" pitchFamily="18" charset="-127"/>
              </a:rPr>
              <a:t>antara</a:t>
            </a:r>
            <a:r>
              <a:rPr lang="en-ID" sz="3200" dirty="0">
                <a:latin typeface="Gungsuh" panose="02030600000101010101" pitchFamily="18" charset="-127"/>
                <a:ea typeface="Gungsuh" panose="02030600000101010101" pitchFamily="18" charset="-127"/>
              </a:rPr>
              <a:t> </a:t>
            </a:r>
            <a:r>
              <a:rPr lang="en-ID" sz="3200" dirty="0" err="1">
                <a:latin typeface="Gungsuh" panose="02030600000101010101" pitchFamily="18" charset="-127"/>
                <a:ea typeface="Gungsuh" panose="02030600000101010101" pitchFamily="18" charset="-127"/>
              </a:rPr>
              <a:t>mereka</a:t>
            </a:r>
            <a:r>
              <a:rPr lang="en-ID" sz="3200" dirty="0">
                <a:latin typeface="Gungsuh" panose="02030600000101010101" pitchFamily="18" charset="-127"/>
                <a:ea typeface="Gungsuh" panose="02030600000101010101" pitchFamily="18" charset="-127"/>
              </a:rPr>
              <a:t>: “</a:t>
            </a:r>
            <a:r>
              <a:rPr lang="en-ID" sz="3200" dirty="0" err="1">
                <a:latin typeface="Gungsuh" panose="02030600000101010101" pitchFamily="18" charset="-127"/>
                <a:ea typeface="Gungsuh" panose="02030600000101010101" pitchFamily="18" charset="-127"/>
              </a:rPr>
              <a:t>Sesungguhnya</a:t>
            </a:r>
            <a:r>
              <a:rPr lang="en-ID" sz="3200" dirty="0">
                <a:latin typeface="Gungsuh" panose="02030600000101010101" pitchFamily="18" charset="-127"/>
                <a:ea typeface="Gungsuh" panose="02030600000101010101" pitchFamily="18" charset="-127"/>
              </a:rPr>
              <a:t> </a:t>
            </a:r>
            <a:r>
              <a:rPr lang="en-ID" sz="3200" dirty="0" err="1">
                <a:latin typeface="Gungsuh" panose="02030600000101010101" pitchFamily="18" charset="-127"/>
                <a:ea typeface="Gungsuh" panose="02030600000101010101" pitchFamily="18" charset="-127"/>
              </a:rPr>
              <a:t>aku</a:t>
            </a:r>
            <a:r>
              <a:rPr lang="en-ID" sz="3200" dirty="0">
                <a:latin typeface="Gungsuh" panose="02030600000101010101" pitchFamily="18" charset="-127"/>
                <a:ea typeface="Gungsuh" panose="02030600000101010101" pitchFamily="18" charset="-127"/>
              </a:rPr>
              <a:t> </a:t>
            </a:r>
            <a:r>
              <a:rPr lang="en-ID" sz="3200" dirty="0" err="1">
                <a:latin typeface="Gungsuh" panose="02030600000101010101" pitchFamily="18" charset="-127"/>
                <a:ea typeface="Gungsuh" panose="02030600000101010101" pitchFamily="18" charset="-127"/>
              </a:rPr>
              <a:t>dahulu</a:t>
            </a:r>
            <a:r>
              <a:rPr lang="en-ID" sz="3200" dirty="0">
                <a:latin typeface="Gungsuh" panose="02030600000101010101" pitchFamily="18" charset="-127"/>
                <a:ea typeface="Gungsuh" panose="02030600000101010101" pitchFamily="18" charset="-127"/>
              </a:rPr>
              <a:t> (di dunia) </a:t>
            </a:r>
            <a:r>
              <a:rPr lang="en-ID" sz="3200" dirty="0" err="1">
                <a:latin typeface="Gungsuh" panose="02030600000101010101" pitchFamily="18" charset="-127"/>
                <a:ea typeface="Gungsuh" panose="02030600000101010101" pitchFamily="18" charset="-127"/>
              </a:rPr>
              <a:t>mempunyai</a:t>
            </a:r>
            <a:r>
              <a:rPr lang="en-ID" sz="3200" dirty="0">
                <a:latin typeface="Gungsuh" panose="02030600000101010101" pitchFamily="18" charset="-127"/>
                <a:ea typeface="Gungsuh" panose="02030600000101010101" pitchFamily="18" charset="-127"/>
              </a:rPr>
              <a:t> </a:t>
            </a:r>
            <a:r>
              <a:rPr lang="en-ID" sz="3200" dirty="0" err="1">
                <a:latin typeface="Gungsuh" panose="02030600000101010101" pitchFamily="18" charset="-127"/>
                <a:ea typeface="Gungsuh" panose="02030600000101010101" pitchFamily="18" charset="-127"/>
              </a:rPr>
              <a:t>seorang</a:t>
            </a:r>
            <a:r>
              <a:rPr lang="en-ID" sz="3200" dirty="0">
                <a:latin typeface="Gungsuh" panose="02030600000101010101" pitchFamily="18" charset="-127"/>
                <a:ea typeface="Gungsuh" panose="02030600000101010101" pitchFamily="18" charset="-127"/>
              </a:rPr>
              <a:t> </a:t>
            </a:r>
            <a:r>
              <a:rPr lang="en-ID" sz="3200" dirty="0" err="1">
                <a:latin typeface="Gungsuh" panose="02030600000101010101" pitchFamily="18" charset="-127"/>
                <a:ea typeface="Gungsuh" panose="02030600000101010101" pitchFamily="18" charset="-127"/>
              </a:rPr>
              <a:t>teman</a:t>
            </a:r>
            <a:r>
              <a:rPr lang="en-ID" sz="3200" dirty="0">
                <a:latin typeface="Gungsuh" panose="02030600000101010101" pitchFamily="18" charset="-127"/>
                <a:ea typeface="Gungsuh" panose="02030600000101010101" pitchFamily="18" charset="-127"/>
              </a:rPr>
              <a:t>…”</a:t>
            </a:r>
            <a:br>
              <a:rPr lang="en-ID" sz="3200" dirty="0">
                <a:latin typeface="Gungsuh" panose="02030600000101010101" pitchFamily="18" charset="-127"/>
                <a:ea typeface="Gungsuh" panose="02030600000101010101" pitchFamily="18" charset="-127"/>
              </a:rPr>
            </a:br>
            <a:r>
              <a:rPr lang="en-ID" sz="3200" dirty="0">
                <a:latin typeface="Gungsuh" panose="02030600000101010101" pitchFamily="18" charset="-127"/>
                <a:ea typeface="Gungsuh" panose="02030600000101010101" pitchFamily="18" charset="-127"/>
              </a:rPr>
              <a:t>(QS. Ash </a:t>
            </a:r>
            <a:r>
              <a:rPr lang="en-ID" sz="3200" dirty="0" err="1">
                <a:latin typeface="Gungsuh" panose="02030600000101010101" pitchFamily="18" charset="-127"/>
                <a:ea typeface="Gungsuh" panose="02030600000101010101" pitchFamily="18" charset="-127"/>
              </a:rPr>
              <a:t>Shaffat</a:t>
            </a:r>
            <a:r>
              <a:rPr lang="en-ID" sz="3200" dirty="0">
                <a:latin typeface="Gungsuh" panose="02030600000101010101" pitchFamily="18" charset="-127"/>
                <a:ea typeface="Gungsuh" panose="02030600000101010101" pitchFamily="18" charset="-127"/>
              </a:rPr>
              <a:t>: 50-51).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1638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4E2B1DC-C048-7B48-BC82-F1B1E62A9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64373"/>
            <a:ext cx="10820400" cy="1293028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FF00"/>
                </a:solidFill>
                <a:latin typeface="PT Sans Caption" panose="020B0603020203020204" pitchFamily="34" charset="77"/>
              </a:rPr>
              <a:t>IMAM GHAZALI RA. BERKATA 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06396AF-F1BB-484C-9769-4E4719BDBB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ID" sz="3200" dirty="0">
                <a:latin typeface="PT Sans Caption" panose="020B0603020203020204" pitchFamily="34" charset="77"/>
              </a:rPr>
              <a:t>"</a:t>
            </a:r>
            <a:r>
              <a:rPr lang="en-ID" sz="3200" dirty="0" err="1">
                <a:latin typeface="PT Sans Caption" panose="020B0603020203020204" pitchFamily="34" charset="77"/>
              </a:rPr>
              <a:t>Sungguh</a:t>
            </a:r>
            <a:r>
              <a:rPr lang="en-ID" sz="3200" dirty="0">
                <a:latin typeface="PT Sans Caption" panose="020B0603020203020204" pitchFamily="34" charset="77"/>
              </a:rPr>
              <a:t> </a:t>
            </a:r>
            <a:r>
              <a:rPr lang="en-ID" sz="3200" dirty="0" err="1">
                <a:latin typeface="PT Sans Caption" panose="020B0603020203020204" pitchFamily="34" charset="77"/>
              </a:rPr>
              <a:t>beruntung</a:t>
            </a:r>
            <a:r>
              <a:rPr lang="en-ID" sz="3200" dirty="0">
                <a:latin typeface="PT Sans Caption" panose="020B0603020203020204" pitchFamily="34" charset="77"/>
              </a:rPr>
              <a:t> orang yang </a:t>
            </a:r>
            <a:r>
              <a:rPr lang="en-ID" sz="3200" dirty="0" err="1">
                <a:latin typeface="PT Sans Caption" panose="020B0603020203020204" pitchFamily="34" charset="77"/>
              </a:rPr>
              <a:t>meninggal</a:t>
            </a:r>
            <a:r>
              <a:rPr lang="en-ID" sz="3200" dirty="0">
                <a:latin typeface="PT Sans Caption" panose="020B0603020203020204" pitchFamily="34" charset="77"/>
              </a:rPr>
              <a:t> dunia </a:t>
            </a:r>
            <a:r>
              <a:rPr lang="en-ID" sz="3200" dirty="0" err="1">
                <a:latin typeface="PT Sans Caption" panose="020B0603020203020204" pitchFamily="34" charset="77"/>
              </a:rPr>
              <a:t>maka</a:t>
            </a:r>
            <a:r>
              <a:rPr lang="en-ID" sz="3200" dirty="0">
                <a:latin typeface="PT Sans Caption" panose="020B0603020203020204" pitchFamily="34" charset="77"/>
              </a:rPr>
              <a:t> </a:t>
            </a:r>
            <a:r>
              <a:rPr lang="en-ID" sz="3200" dirty="0" err="1">
                <a:latin typeface="PT Sans Caption" panose="020B0603020203020204" pitchFamily="34" charset="77"/>
              </a:rPr>
              <a:t>putuslah</a:t>
            </a:r>
            <a:r>
              <a:rPr lang="en-ID" sz="3200" dirty="0">
                <a:latin typeface="PT Sans Caption" panose="020B0603020203020204" pitchFamily="34" charset="77"/>
              </a:rPr>
              <a:t> </a:t>
            </a:r>
            <a:r>
              <a:rPr lang="en-ID" sz="3200" dirty="0" err="1">
                <a:latin typeface="PT Sans Caption" panose="020B0603020203020204" pitchFamily="34" charset="77"/>
              </a:rPr>
              <a:t>dosa-dosanya</a:t>
            </a:r>
            <a:r>
              <a:rPr lang="en-ID" sz="3200" dirty="0">
                <a:latin typeface="PT Sans Caption" panose="020B0603020203020204" pitchFamily="34" charset="77"/>
              </a:rPr>
              <a:t>. Dan </a:t>
            </a:r>
            <a:r>
              <a:rPr lang="en-ID" sz="3200" dirty="0" err="1">
                <a:latin typeface="PT Sans Caption" panose="020B0603020203020204" pitchFamily="34" charset="77"/>
              </a:rPr>
              <a:t>sungguh</a:t>
            </a:r>
            <a:r>
              <a:rPr lang="en-ID" sz="3200" dirty="0">
                <a:latin typeface="PT Sans Caption" panose="020B0603020203020204" pitchFamily="34" charset="77"/>
              </a:rPr>
              <a:t> </a:t>
            </a:r>
            <a:r>
              <a:rPr lang="en-ID" sz="3200" dirty="0" err="1">
                <a:latin typeface="PT Sans Caption" panose="020B0603020203020204" pitchFamily="34" charset="77"/>
              </a:rPr>
              <a:t>celaka</a:t>
            </a:r>
            <a:r>
              <a:rPr lang="en-ID" sz="3200" dirty="0">
                <a:latin typeface="PT Sans Caption" panose="020B0603020203020204" pitchFamily="34" charset="77"/>
              </a:rPr>
              <a:t> </a:t>
            </a:r>
            <a:r>
              <a:rPr lang="en-ID" sz="3200" dirty="0" err="1">
                <a:latin typeface="PT Sans Caption" panose="020B0603020203020204" pitchFamily="34" charset="77"/>
              </a:rPr>
              <a:t>seseorang</a:t>
            </a:r>
            <a:r>
              <a:rPr lang="en-ID" sz="3200" dirty="0">
                <a:latin typeface="PT Sans Caption" panose="020B0603020203020204" pitchFamily="34" charset="77"/>
              </a:rPr>
              <a:t> yang </a:t>
            </a:r>
            <a:r>
              <a:rPr lang="en-ID" sz="3200" dirty="0" err="1">
                <a:latin typeface="PT Sans Caption" panose="020B0603020203020204" pitchFamily="34" charset="77"/>
              </a:rPr>
              <a:t>meninggal</a:t>
            </a:r>
            <a:r>
              <a:rPr lang="en-ID" sz="3200" dirty="0">
                <a:latin typeface="PT Sans Caption" panose="020B0603020203020204" pitchFamily="34" charset="77"/>
              </a:rPr>
              <a:t> dunia, </a:t>
            </a:r>
            <a:r>
              <a:rPr lang="en-ID" sz="3200" dirty="0" err="1">
                <a:latin typeface="PT Sans Caption" panose="020B0603020203020204" pitchFamily="34" charset="77"/>
              </a:rPr>
              <a:t>tetapi</a:t>
            </a:r>
            <a:r>
              <a:rPr lang="en-ID" sz="3200" dirty="0">
                <a:latin typeface="PT Sans Caption" panose="020B0603020203020204" pitchFamily="34" charset="77"/>
              </a:rPr>
              <a:t> </a:t>
            </a:r>
            <a:r>
              <a:rPr lang="en-ID" sz="3200" dirty="0" err="1">
                <a:latin typeface="PT Sans Caption" panose="020B0603020203020204" pitchFamily="34" charset="77"/>
              </a:rPr>
              <a:t>dia</a:t>
            </a:r>
            <a:r>
              <a:rPr lang="en-ID" sz="3200" dirty="0">
                <a:latin typeface="PT Sans Caption" panose="020B0603020203020204" pitchFamily="34" charset="77"/>
              </a:rPr>
              <a:t> </a:t>
            </a:r>
            <a:r>
              <a:rPr lang="en-ID" sz="3200" dirty="0" err="1">
                <a:latin typeface="PT Sans Caption" panose="020B0603020203020204" pitchFamily="34" charset="77"/>
              </a:rPr>
              <a:t>meninggalkan</a:t>
            </a:r>
            <a:r>
              <a:rPr lang="en-ID" sz="3200" dirty="0">
                <a:latin typeface="PT Sans Caption" panose="020B0603020203020204" pitchFamily="34" charset="77"/>
              </a:rPr>
              <a:t> </a:t>
            </a:r>
            <a:r>
              <a:rPr lang="en-ID" sz="3200" dirty="0" err="1">
                <a:latin typeface="PT Sans Caption" panose="020B0603020203020204" pitchFamily="34" charset="77"/>
              </a:rPr>
              <a:t>dosa</a:t>
            </a:r>
            <a:r>
              <a:rPr lang="en-ID" sz="3200" dirty="0">
                <a:latin typeface="PT Sans Caption" panose="020B0603020203020204" pitchFamily="34" charset="77"/>
              </a:rPr>
              <a:t> yang </a:t>
            </a:r>
            <a:r>
              <a:rPr lang="en-ID" sz="3200" dirty="0" err="1">
                <a:latin typeface="PT Sans Caption" panose="020B0603020203020204" pitchFamily="34" charset="77"/>
              </a:rPr>
              <a:t>ganjaran</a:t>
            </a:r>
            <a:r>
              <a:rPr lang="en-ID" sz="3200" dirty="0">
                <a:latin typeface="PT Sans Caption" panose="020B0603020203020204" pitchFamily="34" charset="77"/>
              </a:rPr>
              <a:t> </a:t>
            </a:r>
            <a:r>
              <a:rPr lang="en-ID" sz="3200" dirty="0" err="1">
                <a:latin typeface="PT Sans Caption" panose="020B0603020203020204" pitchFamily="34" charset="77"/>
              </a:rPr>
              <a:t>kejahatan</a:t>
            </a:r>
            <a:r>
              <a:rPr lang="en-ID" sz="3200" dirty="0">
                <a:latin typeface="PT Sans Caption" panose="020B0603020203020204" pitchFamily="34" charset="77"/>
              </a:rPr>
              <a:t> </a:t>
            </a:r>
            <a:r>
              <a:rPr lang="en-ID" sz="3200" dirty="0" err="1">
                <a:latin typeface="PT Sans Caption" panose="020B0603020203020204" pitchFamily="34" charset="77"/>
              </a:rPr>
              <a:t>terus</a:t>
            </a:r>
            <a:r>
              <a:rPr lang="en-ID" sz="3200" dirty="0">
                <a:latin typeface="PT Sans Caption" panose="020B0603020203020204" pitchFamily="34" charset="77"/>
              </a:rPr>
              <a:t> </a:t>
            </a:r>
            <a:r>
              <a:rPr lang="en-ID" sz="3200" dirty="0" err="1">
                <a:latin typeface="PT Sans Caption" panose="020B0603020203020204" pitchFamily="34" charset="77"/>
              </a:rPr>
              <a:t>berjalan</a:t>
            </a:r>
            <a:r>
              <a:rPr lang="en-ID" sz="3200" dirty="0">
                <a:latin typeface="PT Sans Caption" panose="020B0603020203020204" pitchFamily="34" charset="77"/>
              </a:rPr>
              <a:t> </a:t>
            </a:r>
            <a:r>
              <a:rPr lang="en-ID" sz="3200" dirty="0" err="1">
                <a:latin typeface="PT Sans Caption" panose="020B0603020203020204" pitchFamily="34" charset="77"/>
              </a:rPr>
              <a:t>tiada</a:t>
            </a:r>
            <a:r>
              <a:rPr lang="en-ID" sz="3200" dirty="0">
                <a:latin typeface="PT Sans Caption" panose="020B0603020203020204" pitchFamily="34" charset="77"/>
              </a:rPr>
              <a:t> </a:t>
            </a:r>
            <a:r>
              <a:rPr lang="en-ID" sz="3200" dirty="0" err="1">
                <a:latin typeface="PT Sans Caption" panose="020B0603020203020204" pitchFamily="34" charset="77"/>
              </a:rPr>
              <a:t>hentinya</a:t>
            </a:r>
            <a:r>
              <a:rPr lang="en-ID" sz="3200" dirty="0">
                <a:latin typeface="PT Sans Caption" panose="020B0603020203020204" pitchFamily="34" charset="77"/>
              </a:rPr>
              <a:t>." </a:t>
            </a:r>
            <a:r>
              <a:rPr lang="en-ID" sz="3200" dirty="0" err="1">
                <a:latin typeface="PT Sans Caption" panose="020B0603020203020204" pitchFamily="34" charset="77"/>
              </a:rPr>
              <a:t>Alangkah</a:t>
            </a:r>
            <a:r>
              <a:rPr lang="en-ID" sz="3200" dirty="0">
                <a:latin typeface="PT Sans Caption" panose="020B0603020203020204" pitchFamily="34" charset="77"/>
              </a:rPr>
              <a:t> </a:t>
            </a:r>
            <a:r>
              <a:rPr lang="en-ID" sz="3200" dirty="0" err="1">
                <a:latin typeface="PT Sans Caption" panose="020B0603020203020204" pitchFamily="34" charset="77"/>
              </a:rPr>
              <a:t>bahagianya</a:t>
            </a:r>
            <a:r>
              <a:rPr lang="en-ID" sz="3200" dirty="0">
                <a:latin typeface="PT Sans Caption" panose="020B0603020203020204" pitchFamily="34" charset="77"/>
              </a:rPr>
              <a:t> </a:t>
            </a:r>
            <a:r>
              <a:rPr lang="en-ID" sz="3200" dirty="0" err="1">
                <a:latin typeface="PT Sans Caption" panose="020B0603020203020204" pitchFamily="34" charset="77"/>
              </a:rPr>
              <a:t>mereka</a:t>
            </a:r>
            <a:r>
              <a:rPr lang="en-ID" sz="3200" dirty="0">
                <a:latin typeface="PT Sans Caption" panose="020B0603020203020204" pitchFamily="34" charset="77"/>
              </a:rPr>
              <a:t> yang </a:t>
            </a:r>
            <a:r>
              <a:rPr lang="en-ID" sz="3200" dirty="0" err="1">
                <a:latin typeface="PT Sans Caption" panose="020B0603020203020204" pitchFamily="34" charset="77"/>
              </a:rPr>
              <a:t>memiliki</a:t>
            </a:r>
            <a:r>
              <a:rPr lang="en-ID" sz="3200" dirty="0">
                <a:latin typeface="PT Sans Caption" panose="020B0603020203020204" pitchFamily="34" charset="77"/>
              </a:rPr>
              <a:t> </a:t>
            </a:r>
            <a:r>
              <a:rPr lang="en-ID" sz="3200" dirty="0" err="1">
                <a:latin typeface="PT Sans Caption" panose="020B0603020203020204" pitchFamily="34" charset="77"/>
              </a:rPr>
              <a:t>amal</a:t>
            </a:r>
            <a:r>
              <a:rPr lang="en-ID" sz="3200" dirty="0">
                <a:latin typeface="PT Sans Caption" panose="020B0603020203020204" pitchFamily="34" charset="77"/>
              </a:rPr>
              <a:t> </a:t>
            </a:r>
            <a:r>
              <a:rPr lang="en-ID" sz="3200" dirty="0" err="1">
                <a:latin typeface="PT Sans Caption" panose="020B0603020203020204" pitchFamily="34" charset="77"/>
              </a:rPr>
              <a:t>jariyah</a:t>
            </a:r>
            <a:r>
              <a:rPr lang="en-ID" sz="3200" dirty="0">
                <a:latin typeface="PT Sans Caption" panose="020B0603020203020204" pitchFamily="34" charset="77"/>
              </a:rPr>
              <a:t> dan </a:t>
            </a:r>
            <a:r>
              <a:rPr lang="en-ID" sz="3200" dirty="0" err="1">
                <a:latin typeface="PT Sans Caption" panose="020B0603020203020204" pitchFamily="34" charset="77"/>
              </a:rPr>
              <a:t>alangkah</a:t>
            </a:r>
            <a:r>
              <a:rPr lang="en-ID" sz="3200" dirty="0">
                <a:latin typeface="PT Sans Caption" panose="020B0603020203020204" pitchFamily="34" charset="77"/>
              </a:rPr>
              <a:t> </a:t>
            </a:r>
            <a:r>
              <a:rPr lang="en-ID" sz="3200" dirty="0" err="1">
                <a:latin typeface="PT Sans Caption" panose="020B0603020203020204" pitchFamily="34" charset="77"/>
              </a:rPr>
              <a:t>sengsaranya</a:t>
            </a:r>
            <a:r>
              <a:rPr lang="en-ID" sz="3200" dirty="0">
                <a:latin typeface="PT Sans Caption" panose="020B0603020203020204" pitchFamily="34" charset="77"/>
              </a:rPr>
              <a:t> </a:t>
            </a:r>
            <a:r>
              <a:rPr lang="en-ID" sz="3200" dirty="0" err="1">
                <a:latin typeface="PT Sans Caption" panose="020B0603020203020204" pitchFamily="34" charset="77"/>
              </a:rPr>
              <a:t>seseorang</a:t>
            </a:r>
            <a:r>
              <a:rPr lang="en-ID" sz="3200" dirty="0">
                <a:latin typeface="PT Sans Caption" panose="020B0603020203020204" pitchFamily="34" charset="77"/>
              </a:rPr>
              <a:t> yang </a:t>
            </a:r>
            <a:r>
              <a:rPr lang="en-ID" sz="3200" dirty="0" err="1">
                <a:latin typeface="PT Sans Caption" panose="020B0603020203020204" pitchFamily="34" charset="77"/>
              </a:rPr>
              <a:t>menanam</a:t>
            </a:r>
            <a:r>
              <a:rPr lang="en-ID" sz="3200" dirty="0">
                <a:latin typeface="PT Sans Caption" panose="020B0603020203020204" pitchFamily="34" charset="77"/>
              </a:rPr>
              <a:t> </a:t>
            </a:r>
            <a:r>
              <a:rPr lang="en-ID" sz="3200" dirty="0" err="1">
                <a:latin typeface="PT Sans Caption" panose="020B0603020203020204" pitchFamily="34" charset="77"/>
              </a:rPr>
              <a:t>dosa</a:t>
            </a:r>
            <a:r>
              <a:rPr lang="en-ID" sz="3200" dirty="0">
                <a:latin typeface="PT Sans Caption" panose="020B0603020203020204" pitchFamily="34" charset="77"/>
              </a:rPr>
              <a:t> </a:t>
            </a:r>
            <a:r>
              <a:rPr lang="en-ID" sz="3200" dirty="0" err="1">
                <a:latin typeface="PT Sans Caption" panose="020B0603020203020204" pitchFamily="34" charset="77"/>
              </a:rPr>
              <a:t>jariyah</a:t>
            </a:r>
            <a:r>
              <a:rPr lang="en-ID" sz="3200" dirty="0">
                <a:latin typeface="PT Sans Caption" panose="020B0603020203020204" pitchFamily="34" charset="77"/>
              </a:rPr>
              <a:t>.” </a:t>
            </a:r>
            <a:r>
              <a:rPr lang="en-ID" sz="3200" dirty="0" err="1">
                <a:latin typeface="PT Sans Caption" panose="020B0603020203020204" pitchFamily="34" charset="77"/>
              </a:rPr>
              <a:t>Wallahu</a:t>
            </a:r>
            <a:r>
              <a:rPr lang="en-ID" sz="3200" dirty="0">
                <a:latin typeface="PT Sans Caption" panose="020B0603020203020204" pitchFamily="34" charset="77"/>
              </a:rPr>
              <a:t> </a:t>
            </a:r>
            <a:r>
              <a:rPr lang="en-ID" sz="3200" dirty="0" err="1">
                <a:latin typeface="PT Sans Caption" panose="020B0603020203020204" pitchFamily="34" charset="77"/>
              </a:rPr>
              <a:t>a'lam</a:t>
            </a:r>
            <a:r>
              <a:rPr lang="en-ID" sz="3200" dirty="0">
                <a:latin typeface="PT Sans Caption" panose="020B0603020203020204" pitchFamily="34" charset="77"/>
              </a:rPr>
              <a:t>.</a:t>
            </a:r>
            <a:endParaRPr lang="en-US" sz="3200" dirty="0">
              <a:latin typeface="PT Sans Caption" panose="020B0603020203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1813688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573A05A-0807-5949-81B2-074C9D02D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64373"/>
            <a:ext cx="10820400" cy="1293028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FF00"/>
                </a:solidFill>
                <a:latin typeface="PT Sans Caption" panose="020B0603020203020204" pitchFamily="34" charset="77"/>
              </a:rPr>
              <a:t>KAJIAN BERIKUTNYA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02A2E54-2C3E-3D42-9EAC-2D704F37EE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sz="4000" dirty="0"/>
          </a:p>
          <a:p>
            <a:pPr algn="ctr"/>
            <a:r>
              <a:rPr lang="en-US" sz="4000" dirty="0">
                <a:latin typeface="PT Sans Caption" panose="020B0603020203020204" pitchFamily="34" charset="77"/>
              </a:rPr>
              <a:t>MAGNET REZEKI</a:t>
            </a:r>
          </a:p>
          <a:p>
            <a:pPr algn="ctr"/>
            <a:r>
              <a:rPr lang="en-US" sz="4000" dirty="0">
                <a:latin typeface="PT Sans Caption" panose="020B0603020203020204" pitchFamily="34" charset="77"/>
              </a:rPr>
              <a:t>THE POWER OF ”JUMAT”</a:t>
            </a:r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406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F352126-F727-5B4D-B069-BFE8A511D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64373"/>
            <a:ext cx="7710055" cy="1293028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rgbClr val="FFFF00"/>
                </a:solidFill>
                <a:latin typeface="Gill Sans Ultra Bold" panose="020B0A02020104020203" pitchFamily="34" charset="77"/>
              </a:rPr>
              <a:t>AMAL JARIAH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9C05BC4-7C69-2F40-BCFA-C20AE24208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9054" y="2194560"/>
            <a:ext cx="7987145" cy="4024125"/>
          </a:xfrm>
        </p:spPr>
        <p:txBody>
          <a:bodyPr/>
          <a:lstStyle/>
          <a:p>
            <a:pPr marL="0" indent="0" algn="ctr">
              <a:buNone/>
            </a:pPr>
            <a:endParaRPr lang="en-US" sz="4000" dirty="0">
              <a:latin typeface="PT Sans Caption" panose="020B0603020203020204" pitchFamily="34" charset="77"/>
            </a:endParaRPr>
          </a:p>
          <a:p>
            <a:pPr marL="0" indent="0" algn="just">
              <a:buNone/>
            </a:pPr>
            <a:r>
              <a:rPr lang="en-US" sz="4000" dirty="0">
                <a:latin typeface="PT Sans Caption" panose="020B0603020203020204" pitchFamily="34" charset="77"/>
              </a:rPr>
              <a:t>Amal yang </a:t>
            </a:r>
            <a:r>
              <a:rPr lang="en-US" sz="4000" dirty="0" err="1">
                <a:latin typeface="PT Sans Caption" panose="020B0603020203020204" pitchFamily="34" charset="77"/>
              </a:rPr>
              <a:t>terus</a:t>
            </a:r>
            <a:r>
              <a:rPr lang="en-US" sz="4000" dirty="0">
                <a:latin typeface="PT Sans Caption" panose="020B0603020203020204" pitchFamily="34" charset="77"/>
              </a:rPr>
              <a:t> </a:t>
            </a:r>
            <a:r>
              <a:rPr lang="en-US" sz="4000" dirty="0" err="1">
                <a:latin typeface="PT Sans Caption" panose="020B0603020203020204" pitchFamily="34" charset="77"/>
              </a:rPr>
              <a:t>mengalir</a:t>
            </a:r>
            <a:r>
              <a:rPr lang="en-US" sz="4000" dirty="0">
                <a:latin typeface="PT Sans Caption" panose="020B0603020203020204" pitchFamily="34" charset="77"/>
              </a:rPr>
              <a:t> pada </a:t>
            </a:r>
            <a:r>
              <a:rPr lang="en-US" sz="4000" dirty="0" err="1">
                <a:latin typeface="PT Sans Caption" panose="020B0603020203020204" pitchFamily="34" charset="77"/>
              </a:rPr>
              <a:t>pelakunya</a:t>
            </a:r>
            <a:r>
              <a:rPr lang="en-US" sz="4000" dirty="0">
                <a:latin typeface="PT Sans Caption" panose="020B0603020203020204" pitchFamily="34" charset="77"/>
              </a:rPr>
              <a:t> </a:t>
            </a:r>
            <a:r>
              <a:rPr lang="en-US" sz="4000" dirty="0" err="1">
                <a:latin typeface="PT Sans Caption" panose="020B0603020203020204" pitchFamily="34" charset="77"/>
              </a:rPr>
              <a:t>meskipun</a:t>
            </a:r>
            <a:r>
              <a:rPr lang="en-US" sz="4000" dirty="0">
                <a:latin typeface="PT Sans Caption" panose="020B0603020203020204" pitchFamily="34" charset="77"/>
              </a:rPr>
              <a:t> </a:t>
            </a:r>
            <a:r>
              <a:rPr lang="en-US" sz="4000" dirty="0" err="1">
                <a:latin typeface="PT Sans Caption" panose="020B0603020203020204" pitchFamily="34" charset="77"/>
              </a:rPr>
              <a:t>pelakunya</a:t>
            </a:r>
            <a:r>
              <a:rPr lang="en-US" sz="4000" dirty="0">
                <a:latin typeface="PT Sans Caption" panose="020B0603020203020204" pitchFamily="34" charset="77"/>
              </a:rPr>
              <a:t> </a:t>
            </a:r>
            <a:r>
              <a:rPr lang="en-US" sz="4000" dirty="0" err="1">
                <a:latin typeface="PT Sans Caption" panose="020B0603020203020204" pitchFamily="34" charset="77"/>
              </a:rPr>
              <a:t>sudah</a:t>
            </a:r>
            <a:r>
              <a:rPr lang="en-US" sz="4000" dirty="0">
                <a:latin typeface="PT Sans Caption" panose="020B0603020203020204" pitchFamily="34" charset="77"/>
              </a:rPr>
              <a:t> </a:t>
            </a:r>
            <a:r>
              <a:rPr lang="en-US" sz="4000" dirty="0" err="1">
                <a:latin typeface="PT Sans Caption" panose="020B0603020203020204" pitchFamily="34" charset="77"/>
              </a:rPr>
              <a:t>meninggal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56320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BE3FEC-DD73-644E-AAD9-8C25C4B1D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64373"/>
            <a:ext cx="8763000" cy="1293028"/>
          </a:xfrm>
        </p:spPr>
        <p:txBody>
          <a:bodyPr>
            <a:noAutofit/>
          </a:bodyPr>
          <a:lstStyle/>
          <a:p>
            <a:pPr algn="ctr"/>
            <a:r>
              <a:rPr lang="en-US" sz="4800" dirty="0">
                <a:solidFill>
                  <a:srgbClr val="FFFF00"/>
                </a:solidFill>
                <a:latin typeface="Gill Sans Ultra Bold" panose="020B0A02020104020203" pitchFamily="34" charset="77"/>
              </a:rPr>
              <a:t>DALIL AMAL JARIAH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964F370-3875-C44F-AA41-C6BDBE39FD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9964" y="2715490"/>
            <a:ext cx="9123218" cy="3378137"/>
          </a:xfrm>
        </p:spPr>
        <p:txBody>
          <a:bodyPr>
            <a:normAutofit fontScale="85000" lnSpcReduction="20000"/>
          </a:bodyPr>
          <a:lstStyle/>
          <a:p>
            <a:pPr algn="r" rtl="1"/>
            <a:r>
              <a:rPr lang="ar-SA" sz="3500" dirty="0">
                <a:solidFill>
                  <a:srgbClr val="FFFF00"/>
                </a:solidFill>
              </a:rPr>
              <a:t>إِذَا مَاتَ الْإِنْسَانُ انْقَطَعَ عَنْهُ عَمَلُهُ إِلا مِنْ ثَلاثَةٍ </a:t>
            </a:r>
            <a:r>
              <a:rPr lang="ar-SA" sz="4300" dirty="0">
                <a:solidFill>
                  <a:srgbClr val="FFFF00"/>
                </a:solidFill>
              </a:rPr>
              <a:t>: إِلا مِنْ صَدَقَةٍ جَارِيَةٍ ، أَوْ عِلْمٍ يُنْتَفَعُ بِهِ ، أَوْ وَلَدٍ صَالِحٍ يَدْعُو لَهُ</a:t>
            </a:r>
          </a:p>
          <a:p>
            <a:pPr marL="0" indent="0" algn="r">
              <a:buNone/>
            </a:pPr>
            <a:r>
              <a:rPr lang="en-US" sz="3200" dirty="0">
                <a:latin typeface="PT Sans Caption" panose="020B0603020203020204" pitchFamily="34" charset="77"/>
              </a:rPr>
              <a:t>“</a:t>
            </a:r>
            <a:r>
              <a:rPr lang="en-ID" sz="3200" dirty="0">
                <a:latin typeface="PT Sans Caption" panose="020B0603020203020204" pitchFamily="34" charset="77"/>
              </a:rPr>
              <a:t>Jika </a:t>
            </a:r>
            <a:r>
              <a:rPr lang="en-ID" sz="3200" dirty="0" err="1">
                <a:latin typeface="PT Sans Caption" panose="020B0603020203020204" pitchFamily="34" charset="77"/>
              </a:rPr>
              <a:t>manusia</a:t>
            </a:r>
            <a:r>
              <a:rPr lang="en-ID" sz="3200" dirty="0">
                <a:latin typeface="PT Sans Caption" panose="020B0603020203020204" pitchFamily="34" charset="77"/>
              </a:rPr>
              <a:t> </a:t>
            </a:r>
            <a:r>
              <a:rPr lang="en-ID" sz="3200" dirty="0" err="1">
                <a:latin typeface="PT Sans Caption" panose="020B0603020203020204" pitchFamily="34" charset="77"/>
              </a:rPr>
              <a:t>mati</a:t>
            </a:r>
            <a:r>
              <a:rPr lang="en-ID" sz="3200" dirty="0">
                <a:latin typeface="PT Sans Caption" panose="020B0603020203020204" pitchFamily="34" charset="77"/>
              </a:rPr>
              <a:t>, </a:t>
            </a:r>
            <a:r>
              <a:rPr lang="en-ID" sz="3200" dirty="0" err="1">
                <a:latin typeface="PT Sans Caption" panose="020B0603020203020204" pitchFamily="34" charset="77"/>
              </a:rPr>
              <a:t>maka</a:t>
            </a:r>
            <a:r>
              <a:rPr lang="en-ID" sz="3200" dirty="0">
                <a:latin typeface="PT Sans Caption" panose="020B0603020203020204" pitchFamily="34" charset="77"/>
              </a:rPr>
              <a:t> </a:t>
            </a:r>
            <a:r>
              <a:rPr lang="en-ID" sz="3200" dirty="0" err="1">
                <a:latin typeface="PT Sans Caption" panose="020B0603020203020204" pitchFamily="34" charset="77"/>
              </a:rPr>
              <a:t>terputuslah</a:t>
            </a:r>
            <a:r>
              <a:rPr lang="en-ID" sz="3200" dirty="0">
                <a:latin typeface="PT Sans Caption" panose="020B0603020203020204" pitchFamily="34" charset="77"/>
              </a:rPr>
              <a:t> </a:t>
            </a:r>
            <a:r>
              <a:rPr lang="en-ID" sz="3200" dirty="0" err="1">
                <a:latin typeface="PT Sans Caption" panose="020B0603020203020204" pitchFamily="34" charset="77"/>
              </a:rPr>
              <a:t>amalnya</a:t>
            </a:r>
            <a:r>
              <a:rPr lang="en-ID" sz="3200" dirty="0">
                <a:latin typeface="PT Sans Caption" panose="020B0603020203020204" pitchFamily="34" charset="77"/>
              </a:rPr>
              <a:t> </a:t>
            </a:r>
            <a:r>
              <a:rPr lang="en-ID" sz="3200" dirty="0" err="1">
                <a:latin typeface="PT Sans Caption" panose="020B0603020203020204" pitchFamily="34" charset="77"/>
              </a:rPr>
              <a:t>kecuali</a:t>
            </a:r>
            <a:r>
              <a:rPr lang="en-ID" sz="3200" dirty="0">
                <a:latin typeface="PT Sans Caption" panose="020B0603020203020204" pitchFamily="34" charset="77"/>
              </a:rPr>
              <a:t> </a:t>
            </a:r>
            <a:r>
              <a:rPr lang="en-ID" sz="3200" dirty="0" err="1">
                <a:latin typeface="PT Sans Caption" panose="020B0603020203020204" pitchFamily="34" charset="77"/>
              </a:rPr>
              <a:t>tiga</a:t>
            </a:r>
            <a:r>
              <a:rPr lang="en-ID" sz="3200" dirty="0">
                <a:latin typeface="PT Sans Caption" panose="020B0603020203020204" pitchFamily="34" charset="77"/>
              </a:rPr>
              <a:t> </a:t>
            </a:r>
            <a:r>
              <a:rPr lang="en-ID" sz="3200" dirty="0" err="1">
                <a:latin typeface="PT Sans Caption" panose="020B0603020203020204" pitchFamily="34" charset="77"/>
              </a:rPr>
              <a:t>perkara</a:t>
            </a:r>
            <a:r>
              <a:rPr lang="en-ID" sz="3200" dirty="0">
                <a:latin typeface="PT Sans Caption" panose="020B0603020203020204" pitchFamily="34" charset="77"/>
              </a:rPr>
              <a:t>: (1) </a:t>
            </a:r>
            <a:r>
              <a:rPr lang="en-ID" sz="3200" i="1" dirty="0" err="1">
                <a:solidFill>
                  <a:srgbClr val="FFFF00"/>
                </a:solidFill>
                <a:latin typeface="PT Sans Caption" panose="020B0603020203020204" pitchFamily="34" charset="77"/>
              </a:rPr>
              <a:t>sedekah</a:t>
            </a:r>
            <a:r>
              <a:rPr lang="en-ID" sz="3200" i="1" dirty="0">
                <a:solidFill>
                  <a:srgbClr val="FFFF00"/>
                </a:solidFill>
                <a:latin typeface="PT Sans Caption" panose="020B0603020203020204" pitchFamily="34" charset="77"/>
              </a:rPr>
              <a:t> </a:t>
            </a:r>
            <a:r>
              <a:rPr lang="en-ID" sz="3200" i="1" dirty="0" err="1">
                <a:solidFill>
                  <a:srgbClr val="FFFF00"/>
                </a:solidFill>
                <a:latin typeface="PT Sans Caption" panose="020B0603020203020204" pitchFamily="34" charset="77"/>
              </a:rPr>
              <a:t>jariyah</a:t>
            </a:r>
            <a:r>
              <a:rPr lang="en-ID" sz="3200" dirty="0">
                <a:latin typeface="PT Sans Caption" panose="020B0603020203020204" pitchFamily="34" charset="77"/>
              </a:rPr>
              <a:t>, (2) </a:t>
            </a:r>
            <a:r>
              <a:rPr lang="en-ID" sz="3200" i="1" dirty="0" err="1">
                <a:solidFill>
                  <a:srgbClr val="FFFF00"/>
                </a:solidFill>
                <a:latin typeface="PT Sans Caption" panose="020B0603020203020204" pitchFamily="34" charset="77"/>
              </a:rPr>
              <a:t>ilmu</a:t>
            </a:r>
            <a:r>
              <a:rPr lang="en-ID" sz="3200" i="1" dirty="0">
                <a:solidFill>
                  <a:srgbClr val="FFFF00"/>
                </a:solidFill>
                <a:latin typeface="PT Sans Caption" panose="020B0603020203020204" pitchFamily="34" charset="77"/>
              </a:rPr>
              <a:t> yang </a:t>
            </a:r>
            <a:r>
              <a:rPr lang="en-ID" sz="3200" i="1" dirty="0" err="1">
                <a:solidFill>
                  <a:srgbClr val="FFFF00"/>
                </a:solidFill>
                <a:latin typeface="PT Sans Caption" panose="020B0603020203020204" pitchFamily="34" charset="77"/>
              </a:rPr>
              <a:t>diambil</a:t>
            </a:r>
            <a:r>
              <a:rPr lang="en-ID" sz="3200" i="1" dirty="0">
                <a:solidFill>
                  <a:srgbClr val="FFFF00"/>
                </a:solidFill>
                <a:latin typeface="PT Sans Caption" panose="020B0603020203020204" pitchFamily="34" charset="77"/>
              </a:rPr>
              <a:t> </a:t>
            </a:r>
            <a:r>
              <a:rPr lang="en-ID" sz="3200" i="1" dirty="0" err="1">
                <a:solidFill>
                  <a:srgbClr val="FFFF00"/>
                </a:solidFill>
                <a:latin typeface="PT Sans Caption" panose="020B0603020203020204" pitchFamily="34" charset="77"/>
              </a:rPr>
              <a:t>manfaatnya</a:t>
            </a:r>
            <a:r>
              <a:rPr lang="en-ID" sz="3200" i="1" dirty="0">
                <a:solidFill>
                  <a:srgbClr val="FFFF00"/>
                </a:solidFill>
                <a:latin typeface="PT Sans Caption" panose="020B0603020203020204" pitchFamily="34" charset="77"/>
              </a:rPr>
              <a:t>,</a:t>
            </a:r>
            <a:r>
              <a:rPr lang="en-ID" sz="3200" dirty="0">
                <a:latin typeface="PT Sans Caption" panose="020B0603020203020204" pitchFamily="34" charset="77"/>
              </a:rPr>
              <a:t> (3) </a:t>
            </a:r>
            <a:r>
              <a:rPr lang="en-ID" sz="3200" i="1" dirty="0" err="1">
                <a:solidFill>
                  <a:srgbClr val="FFFF00"/>
                </a:solidFill>
                <a:latin typeface="PT Sans Caption" panose="020B0603020203020204" pitchFamily="34" charset="77"/>
              </a:rPr>
              <a:t>anak</a:t>
            </a:r>
            <a:r>
              <a:rPr lang="en-ID" sz="3200" i="1" dirty="0">
                <a:solidFill>
                  <a:srgbClr val="FFFF00"/>
                </a:solidFill>
                <a:latin typeface="PT Sans Caption" panose="020B0603020203020204" pitchFamily="34" charset="77"/>
              </a:rPr>
              <a:t> </a:t>
            </a:r>
            <a:r>
              <a:rPr lang="en-ID" sz="3200" i="1" dirty="0" err="1">
                <a:solidFill>
                  <a:srgbClr val="FFFF00"/>
                </a:solidFill>
                <a:latin typeface="PT Sans Caption" panose="020B0603020203020204" pitchFamily="34" charset="77"/>
              </a:rPr>
              <a:t>shalih</a:t>
            </a:r>
            <a:r>
              <a:rPr lang="en-ID" sz="3200" dirty="0">
                <a:latin typeface="PT Sans Caption" panose="020B0603020203020204" pitchFamily="34" charset="77"/>
              </a:rPr>
              <a:t> yang </a:t>
            </a:r>
            <a:r>
              <a:rPr lang="en-ID" sz="3200" dirty="0" err="1">
                <a:latin typeface="PT Sans Caption" panose="020B0603020203020204" pitchFamily="34" charset="77"/>
              </a:rPr>
              <a:t>selalu</a:t>
            </a:r>
            <a:r>
              <a:rPr lang="en-ID" sz="3200" dirty="0">
                <a:latin typeface="PT Sans Caption" panose="020B0603020203020204" pitchFamily="34" charset="77"/>
              </a:rPr>
              <a:t> </a:t>
            </a:r>
            <a:r>
              <a:rPr lang="en-ID" sz="3200" dirty="0" err="1">
                <a:latin typeface="PT Sans Caption" panose="020B0603020203020204" pitchFamily="34" charset="77"/>
              </a:rPr>
              <a:t>mendoakan</a:t>
            </a:r>
            <a:r>
              <a:rPr lang="en-ID" sz="3200" dirty="0">
                <a:latin typeface="PT Sans Caption" panose="020B0603020203020204" pitchFamily="34" charset="77"/>
              </a:rPr>
              <a:t> orang </a:t>
            </a:r>
            <a:r>
              <a:rPr lang="en-ID" sz="3200" dirty="0" err="1">
                <a:latin typeface="PT Sans Caption" panose="020B0603020203020204" pitchFamily="34" charset="77"/>
              </a:rPr>
              <a:t>tuanya</a:t>
            </a:r>
            <a:r>
              <a:rPr lang="en-ID" sz="3200" dirty="0">
                <a:latin typeface="PT Sans Caption" panose="020B0603020203020204" pitchFamily="34" charset="77"/>
              </a:rPr>
              <a:t>.” </a:t>
            </a:r>
          </a:p>
          <a:p>
            <a:pPr marL="0" indent="0" algn="r">
              <a:buNone/>
            </a:pPr>
            <a:r>
              <a:rPr lang="en-ID" sz="3200" dirty="0">
                <a:latin typeface="PT Sans Caption" panose="020B0603020203020204" pitchFamily="34" charset="77"/>
              </a:rPr>
              <a:t>(HR. Muslim, no. 1631)</a:t>
            </a:r>
          </a:p>
          <a:p>
            <a:pPr marL="0" indent="0" algn="ctr">
              <a:buNone/>
            </a:pPr>
            <a:r>
              <a:rPr lang="en-ID" dirty="0"/>
              <a:t/>
            </a:r>
            <a:br>
              <a:rPr lang="en-ID" dirty="0"/>
            </a:br>
            <a:r>
              <a:rPr lang="en-ID" dirty="0"/>
              <a:t/>
            </a:r>
            <a:br>
              <a:rPr lang="en-ID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1673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E98A34D-5FA1-C14C-A15A-18AF87B99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64373"/>
            <a:ext cx="10820400" cy="1293028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FF00"/>
                </a:solidFill>
                <a:latin typeface="PT Sans Caption" panose="020B0603020203020204" pitchFamily="34" charset="77"/>
              </a:rPr>
              <a:t>THE BEST AMAL JARIAH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61737FB-D8BC-2843-B47B-F29DB3F273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dirty="0">
              <a:latin typeface="PT Sans Caption" panose="020B0603020203020204" pitchFamily="34" charset="77"/>
            </a:endParaRPr>
          </a:p>
          <a:p>
            <a:pPr marL="0" indent="0" algn="ctr">
              <a:buNone/>
            </a:pPr>
            <a:endParaRPr lang="en-US" sz="4000" dirty="0">
              <a:latin typeface="PT Sans Caption" panose="020B0603020203020204" pitchFamily="34" charset="77"/>
            </a:endParaRPr>
          </a:p>
          <a:p>
            <a:pPr marL="0" indent="0" algn="ctr">
              <a:buNone/>
            </a:pPr>
            <a:r>
              <a:rPr lang="en-US" sz="6000" dirty="0">
                <a:solidFill>
                  <a:srgbClr val="FFFF00"/>
                </a:solidFill>
                <a:latin typeface="Gill Sans Ultra Bold" panose="020B0A02020104020203" pitchFamily="34" charset="77"/>
              </a:rPr>
              <a:t>ANAK SOLEH / SOLEHAH</a:t>
            </a:r>
          </a:p>
        </p:txBody>
      </p:sp>
    </p:spTree>
    <p:extLst>
      <p:ext uri="{BB962C8B-B14F-4D97-AF65-F5344CB8AC3E}">
        <p14:creationId xmlns:p14="http://schemas.microsoft.com/office/powerpoint/2010/main" val="998652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795306-C7BA-F744-9C11-DBE8E04F2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64373"/>
            <a:ext cx="10820400" cy="1293028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FF00"/>
                </a:solidFill>
                <a:latin typeface="Gill Sans Ultra Bold" panose="020B0A02020104020203" pitchFamily="34" charset="77"/>
              </a:rPr>
              <a:t>AMAL ANAK SHOLEH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8D447DC-7016-2A45-AE3B-8408042ECD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err="1">
                <a:latin typeface="PT Sans Caption" panose="020B0603020203020204" pitchFamily="34" charset="77"/>
              </a:rPr>
              <a:t>Do’a</a:t>
            </a:r>
            <a:endParaRPr lang="en-US" sz="3200" dirty="0">
              <a:latin typeface="PT Sans Caption" panose="020B0603020203020204" pitchFamily="34" charset="77"/>
            </a:endParaRPr>
          </a:p>
          <a:p>
            <a:pPr algn="ctr"/>
            <a:r>
              <a:rPr lang="en-US" sz="3200" dirty="0" err="1">
                <a:latin typeface="PT Sans Caption" panose="020B0603020203020204" pitchFamily="34" charset="77"/>
              </a:rPr>
              <a:t>Sedekah</a:t>
            </a:r>
            <a:endParaRPr lang="en-US" sz="3200" dirty="0">
              <a:latin typeface="PT Sans Caption" panose="020B0603020203020204" pitchFamily="34" charset="77"/>
            </a:endParaRPr>
          </a:p>
          <a:p>
            <a:pPr algn="ctr"/>
            <a:r>
              <a:rPr lang="en-US" sz="3200" dirty="0" err="1">
                <a:latin typeface="PT Sans Caption" panose="020B0603020203020204" pitchFamily="34" charset="77"/>
              </a:rPr>
              <a:t>Wakaf</a:t>
            </a:r>
            <a:endParaRPr lang="en-US" sz="3200" dirty="0">
              <a:latin typeface="PT Sans Caption" panose="020B0603020203020204" pitchFamily="34" charset="77"/>
            </a:endParaRPr>
          </a:p>
          <a:p>
            <a:pPr algn="ctr"/>
            <a:r>
              <a:rPr lang="en-US" sz="3200" dirty="0" err="1">
                <a:latin typeface="PT Sans Caption" panose="020B0603020203020204" pitchFamily="34" charset="77"/>
              </a:rPr>
              <a:t>Silaturrahim</a:t>
            </a:r>
            <a:endParaRPr lang="en-US" sz="3200" dirty="0">
              <a:latin typeface="PT Sans Caption" panose="020B0603020203020204" pitchFamily="34" charset="77"/>
            </a:endParaRPr>
          </a:p>
          <a:p>
            <a:pPr algn="ctr"/>
            <a:r>
              <a:rPr lang="en-US" sz="3200" dirty="0">
                <a:latin typeface="PT Sans Caption" panose="020B0603020203020204" pitchFamily="34" charset="77"/>
              </a:rPr>
              <a:t>Badal Haji dan </a:t>
            </a:r>
            <a:r>
              <a:rPr lang="en-US" sz="3200" dirty="0" err="1">
                <a:latin typeface="PT Sans Caption" panose="020B0603020203020204" pitchFamily="34" charset="77"/>
              </a:rPr>
              <a:t>Umroh</a:t>
            </a:r>
            <a:endParaRPr lang="en-US" sz="3200" dirty="0">
              <a:latin typeface="PT Sans Caption" panose="020B0603020203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5464100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4A8E301-960B-BC4D-9E10-B65DDC91D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9600" y="314033"/>
            <a:ext cx="8610600" cy="697349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  <a:latin typeface="PT Sans Caption" panose="020B0603020203020204" pitchFamily="34" charset="77"/>
              </a:rPr>
              <a:t>PAHALA TERUS MENGALIR</a:t>
            </a:r>
          </a:p>
        </p:txBody>
      </p:sp>
      <p:pic>
        <p:nvPicPr>
          <p:cNvPr id="4" name="Picture 2" descr="Amal Jariyah Penerangan Jalan Kampung 51 Titik">
            <a:extLst>
              <a:ext uri="{FF2B5EF4-FFF2-40B4-BE49-F238E27FC236}">
                <a16:creationId xmlns:a16="http://schemas.microsoft.com/office/drawing/2014/main" xmlns="" id="{D620F67A-9CBD-E140-A364-95418A4A13B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36" y="1278081"/>
            <a:ext cx="3718984" cy="2789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Wakaf Quran Bagi Seluruh Masyarakat Indonesia">
            <a:extLst>
              <a:ext uri="{FF2B5EF4-FFF2-40B4-BE49-F238E27FC236}">
                <a16:creationId xmlns:a16="http://schemas.microsoft.com/office/drawing/2014/main" xmlns="" id="{35FA4834-F045-C24E-8566-820EC8EB63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1053" y="3851567"/>
            <a:ext cx="3569855" cy="269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Wakaf 10.000 Mukena untuk Ribuan Lansia Dhuafa">
            <a:extLst>
              <a:ext uri="{FF2B5EF4-FFF2-40B4-BE49-F238E27FC236}">
                <a16:creationId xmlns:a16="http://schemas.microsoft.com/office/drawing/2014/main" xmlns="" id="{F649AFBD-B17D-2140-BD87-940CB9F37C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792" y="1552717"/>
            <a:ext cx="3948836" cy="251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12 Pohon Buah Yang Tidak Tinggi Namun Cepat Berbuah - TUKANG TAMAN SURABAYA">
            <a:extLst>
              <a:ext uri="{FF2B5EF4-FFF2-40B4-BE49-F238E27FC236}">
                <a16:creationId xmlns:a16="http://schemas.microsoft.com/office/drawing/2014/main" xmlns="" id="{97932D8C-4657-F442-9B3F-D3B36451D7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6900" y="3874079"/>
            <a:ext cx="3289300" cy="246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8734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-Salaam">
            <a:extLst>
              <a:ext uri="{FF2B5EF4-FFF2-40B4-BE49-F238E27FC236}">
                <a16:creationId xmlns:a16="http://schemas.microsoft.com/office/drawing/2014/main" xmlns="" id="{B7C48826-7AE3-0543-AB69-DAA06530818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73" y="1237385"/>
            <a:ext cx="38100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E-Salaam">
            <a:extLst>
              <a:ext uri="{FF2B5EF4-FFF2-40B4-BE49-F238E27FC236}">
                <a16:creationId xmlns:a16="http://schemas.microsoft.com/office/drawing/2014/main" xmlns="" id="{8DB1C40B-B8C4-8949-9FE8-3452F64328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765" y="3072472"/>
            <a:ext cx="3810000" cy="245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Jalan Panjang Gontor Dibesarkan Melalui Wakaf | Badan Wakaf Indonesia |  BWI.go.id">
            <a:extLst>
              <a:ext uri="{FF2B5EF4-FFF2-40B4-BE49-F238E27FC236}">
                <a16:creationId xmlns:a16="http://schemas.microsoft.com/office/drawing/2014/main" xmlns="" id="{F4C37C2A-3061-BD48-ABE8-ED2FFB104D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155" y="956862"/>
            <a:ext cx="3810000" cy="2627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E-Salaam">
            <a:extLst>
              <a:ext uri="{FF2B5EF4-FFF2-40B4-BE49-F238E27FC236}">
                <a16:creationId xmlns:a16="http://schemas.microsoft.com/office/drawing/2014/main" xmlns="" id="{99971398-425D-1940-AF75-52F9B2060B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7155" y="4230544"/>
            <a:ext cx="38100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83877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961CD90-978E-9A49-86EC-BD49A6E09D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3200" dirty="0">
              <a:latin typeface="PT Sans Caption" panose="020B0603020203020204" pitchFamily="34" charset="77"/>
            </a:endParaRPr>
          </a:p>
          <a:p>
            <a:pPr marL="0" indent="0" algn="ctr">
              <a:buNone/>
            </a:pPr>
            <a:r>
              <a:rPr lang="en-US" sz="6000" dirty="0">
                <a:solidFill>
                  <a:srgbClr val="FFFF00"/>
                </a:solidFill>
                <a:latin typeface="Gill Sans Ultra Bold" panose="020B0A02020104020203" pitchFamily="34" charset="77"/>
              </a:rPr>
              <a:t>“MEMAHAMI DOSA JARIAH”</a:t>
            </a:r>
          </a:p>
        </p:txBody>
      </p:sp>
    </p:spTree>
    <p:extLst>
      <p:ext uri="{BB962C8B-B14F-4D97-AF65-F5344CB8AC3E}">
        <p14:creationId xmlns:p14="http://schemas.microsoft.com/office/powerpoint/2010/main" val="1408609027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513</TotalTime>
  <Words>387</Words>
  <Application>Microsoft Office PowerPoint</Application>
  <PresentationFormat>Widescreen</PresentationFormat>
  <Paragraphs>74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Century Gothic</vt:lpstr>
      <vt:lpstr>Gill Sans Ultra Bold</vt:lpstr>
      <vt:lpstr>Gungsuh</vt:lpstr>
      <vt:lpstr>PT Sans Caption</vt:lpstr>
      <vt:lpstr>Vapor Trail</vt:lpstr>
      <vt:lpstr>INVESTASI DOSA YANG TAK DISADARI (MEMAHAMI DOSA JARIAH)</vt:lpstr>
      <vt:lpstr>PowerPoint Presentation</vt:lpstr>
      <vt:lpstr>AMAL JARIAH</vt:lpstr>
      <vt:lpstr>DALIL AMAL JARIAH</vt:lpstr>
      <vt:lpstr>THE BEST AMAL JARIAH</vt:lpstr>
      <vt:lpstr>AMAL ANAK SHOLEH</vt:lpstr>
      <vt:lpstr>PAHALA TERUS MENGALIR</vt:lpstr>
      <vt:lpstr>PowerPoint Presentation</vt:lpstr>
      <vt:lpstr>PowerPoint Presentation</vt:lpstr>
      <vt:lpstr>DALIL DOSA JARIAH</vt:lpstr>
      <vt:lpstr>DOSA JARIAH</vt:lpstr>
      <vt:lpstr>QABIL PELOPOR DOSA JARIAH</vt:lpstr>
      <vt:lpstr>DOSA JARIAH</vt:lpstr>
      <vt:lpstr>DOSA JARIAH  WANITA</vt:lpstr>
      <vt:lpstr>DOSA JARIAH</vt:lpstr>
      <vt:lpstr>MENGARAHKAN PADA KEBATILAN</vt:lpstr>
      <vt:lpstr>PowerPoint Presentation</vt:lpstr>
      <vt:lpstr>CARA BERTAUBAT DARI DOSA JARIAH</vt:lpstr>
      <vt:lpstr>TAUBAT SEBELUM WAFAT</vt:lpstr>
      <vt:lpstr>PowerPoint Presentation</vt:lpstr>
      <vt:lpstr>DALIL PERBUATAN BAIK MENGHAPUS KESALAHAN</vt:lpstr>
      <vt:lpstr>SHOLAT MENGHAPUS JEJAK DOSA</vt:lpstr>
      <vt:lpstr>DOA TAUBAT</vt:lpstr>
      <vt:lpstr>BERTEMAN DENGAN ORANG SHOLEH</vt:lpstr>
      <vt:lpstr>IMAM GHAZALI RA. BERKATA :</vt:lpstr>
      <vt:lpstr>KAJIAN BERIKUTNYA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AMAL JARIAH  VS.  DOSA JARIAH</dc:title>
  <dc:creator>Microsoft Office User</dc:creator>
  <cp:lastModifiedBy>User</cp:lastModifiedBy>
  <cp:revision>30</cp:revision>
  <dcterms:created xsi:type="dcterms:W3CDTF">2022-06-26T22:34:17Z</dcterms:created>
  <dcterms:modified xsi:type="dcterms:W3CDTF">2022-07-25T02:05:48Z</dcterms:modified>
</cp:coreProperties>
</file>